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796" r:id="rId2"/>
    <p:sldId id="797" r:id="rId3"/>
    <p:sldId id="810" r:id="rId4"/>
    <p:sldId id="830" r:id="rId5"/>
    <p:sldId id="811" r:id="rId6"/>
    <p:sldId id="812" r:id="rId7"/>
    <p:sldId id="813" r:id="rId8"/>
    <p:sldId id="814" r:id="rId9"/>
    <p:sldId id="815" r:id="rId10"/>
    <p:sldId id="816" r:id="rId11"/>
    <p:sldId id="817" r:id="rId12"/>
    <p:sldId id="818" r:id="rId13"/>
    <p:sldId id="819" r:id="rId14"/>
    <p:sldId id="820" r:id="rId15"/>
    <p:sldId id="821" r:id="rId16"/>
    <p:sldId id="822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8F6FC"/>
    <a:srgbClr val="ADF2E7"/>
    <a:srgbClr val="F9CB9A"/>
    <a:srgbClr val="EBE8C8"/>
    <a:srgbClr val="402F5A"/>
    <a:srgbClr val="E59C7C"/>
    <a:srgbClr val="5A3721"/>
    <a:srgbClr val="7E5E35"/>
    <a:srgbClr val="CAAA79"/>
    <a:srgbClr val="B70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80" autoAdjust="0"/>
    <p:restoredTop sz="94610"/>
  </p:normalViewPr>
  <p:slideViewPr>
    <p:cSldViewPr snapToGrid="0" snapToObjects="1">
      <p:cViewPr varScale="1">
        <p:scale>
          <a:sx n="130" d="100"/>
          <a:sy n="130" d="100"/>
        </p:scale>
        <p:origin x="208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5B31A-E5D0-E746-B648-6F8B7ED9BE60}" type="datetimeFigureOut">
              <a:rPr lang="en-US" smtClean="0"/>
              <a:t>5/19/19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8748F-D846-A243-8171-F25701CCE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4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8748F-D846-A243-8171-F25701CCE0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00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743200" y="4118995"/>
            <a:ext cx="3649211" cy="352337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743200" y="4118995"/>
            <a:ext cx="3649211" cy="352337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81806" y="1619075"/>
            <a:ext cx="4597166" cy="1912689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451295"/>
            <a:ext cx="8211824" cy="329687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451295"/>
            <a:ext cx="8211824" cy="329687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28505" y="436228"/>
            <a:ext cx="1979803" cy="8305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8F6FC"/>
          </a:solidFill>
          <a:latin typeface="Avenir Book"/>
          <a:ea typeface="+mj-ea"/>
          <a:cs typeface="Avenir Book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ADF2E7"/>
          </a:solidFill>
          <a:latin typeface="Avenir Book"/>
          <a:ea typeface="+mn-ea"/>
          <a:cs typeface="Avenir Book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ADF2E7"/>
          </a:solidFill>
          <a:latin typeface="Avenir Book"/>
          <a:ea typeface="+mn-ea"/>
          <a:cs typeface="Avenir Book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2500" kern="1200">
          <a:solidFill>
            <a:srgbClr val="ADF2E7"/>
          </a:solidFill>
          <a:latin typeface="Avenir Book"/>
          <a:ea typeface="+mn-ea"/>
          <a:cs typeface="Avenir Book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rgbClr val="ADF2E7"/>
          </a:solidFill>
          <a:latin typeface="Avenir Book"/>
          <a:ea typeface="+mn-ea"/>
          <a:cs typeface="Avenir Book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rgbClr val="ADF2E7"/>
          </a:solidFill>
          <a:latin typeface="Avenir Book"/>
          <a:ea typeface="+mn-ea"/>
          <a:cs typeface="Avenir Book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981620" y="3408807"/>
            <a:ext cx="7172372" cy="1137734"/>
          </a:xfrm>
        </p:spPr>
        <p:txBody>
          <a:bodyPr>
            <a:noAutofit/>
          </a:bodyPr>
          <a:lstStyle/>
          <a:p>
            <a:r>
              <a:rPr lang="en-US" sz="2800" b="1" dirty="0"/>
              <a:t>Healthy Relationships Require </a:t>
            </a:r>
            <a:br>
              <a:rPr lang="en-US" sz="2800" b="1" dirty="0"/>
            </a:br>
            <a:r>
              <a:rPr lang="en-US" sz="2800" b="1" dirty="0"/>
              <a:t>Personal Responsibility – Part 2</a:t>
            </a:r>
            <a:endParaRPr lang="en-US" sz="2800" dirty="0">
              <a:latin typeface="Avenir Book"/>
              <a:cs typeface="Avenir Book"/>
            </a:endParaRP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1487271" y="1619075"/>
            <a:ext cx="6186236" cy="191268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Black"/>
                <a:cs typeface="Avenir Black"/>
              </a:rPr>
              <a:t>Getting God’s Best</a:t>
            </a:r>
          </a:p>
        </p:txBody>
      </p:sp>
    </p:spTree>
    <p:extLst>
      <p:ext uri="{BB962C8B-B14F-4D97-AF65-F5344CB8AC3E}">
        <p14:creationId xmlns:p14="http://schemas.microsoft.com/office/powerpoint/2010/main" val="3764597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468313" y="1451295"/>
            <a:ext cx="8404166" cy="3296874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Obey them that have the rule over you, and submit yourselves: for they watch for your souls, as they that must give account, that they may do it with joy, and not with grief: for that is unprofitable for you.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528505" y="436228"/>
            <a:ext cx="6021423" cy="83051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venir Black"/>
                <a:cs typeface="Avenir Black"/>
              </a:rPr>
              <a:t>Hebrews 13:17</a:t>
            </a:r>
          </a:p>
        </p:txBody>
      </p:sp>
    </p:spTree>
    <p:extLst>
      <p:ext uri="{BB962C8B-B14F-4D97-AF65-F5344CB8AC3E}">
        <p14:creationId xmlns:p14="http://schemas.microsoft.com/office/powerpoint/2010/main" val="703779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468312" y="1451294"/>
            <a:ext cx="8521129" cy="3692206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He can choose to not serve his own fleshly desires. </a:t>
            </a:r>
          </a:p>
          <a:p>
            <a:pPr algn="l"/>
            <a:r>
              <a:rPr lang="en-US" sz="2800" dirty="0"/>
              <a:t>He can choose to not seek self-gratification.</a:t>
            </a:r>
          </a:p>
          <a:p>
            <a:pPr algn="l"/>
            <a:r>
              <a:rPr lang="en-US" sz="2800" dirty="0"/>
              <a:t>He can choose to receive direction from God’s Sword (The Word), God’s Structure (The Local Church) and God’s Spirit. </a:t>
            </a:r>
          </a:p>
          <a:p>
            <a:pPr algn="l"/>
            <a:endParaRPr lang="en-US" sz="2800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528505" y="436228"/>
            <a:ext cx="7291307" cy="83051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venir Black"/>
                <a:cs typeface="Avenir Black"/>
              </a:rPr>
              <a:t>The Husband’s Choice</a:t>
            </a:r>
          </a:p>
        </p:txBody>
      </p:sp>
    </p:spTree>
    <p:extLst>
      <p:ext uri="{BB962C8B-B14F-4D97-AF65-F5344CB8AC3E}">
        <p14:creationId xmlns:p14="http://schemas.microsoft.com/office/powerpoint/2010/main" val="540098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468313" y="1451294"/>
            <a:ext cx="8211824" cy="356267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dirty="0"/>
              <a:t>Likewise, ye husbands, dwell with them according to knowledge, giving </a:t>
            </a:r>
            <a:r>
              <a:rPr lang="en-US" sz="2800" dirty="0" err="1"/>
              <a:t>honour</a:t>
            </a:r>
            <a:r>
              <a:rPr lang="en-US" sz="2800" dirty="0"/>
              <a:t> unto the wife, as unto the weaker vessel, and as being heirs together of the grace of life; that your prayers be not hindered. 8 Finally, be ye all of one mind, having compassion one of another, love as brethren, be pitiful, be courteous: 9 Not rendering evil for evil, or railing for railing: but contrariwise blessing; knowing that ye are thereunto called, that ye should inherit a blessing.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528505" y="436228"/>
            <a:ext cx="6021423" cy="83051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venir Black"/>
                <a:cs typeface="Avenir Black"/>
              </a:rPr>
              <a:t>1 Peter 3:7-9</a:t>
            </a:r>
          </a:p>
        </p:txBody>
      </p:sp>
    </p:spTree>
    <p:extLst>
      <p:ext uri="{BB962C8B-B14F-4D97-AF65-F5344CB8AC3E}">
        <p14:creationId xmlns:p14="http://schemas.microsoft.com/office/powerpoint/2010/main" val="3019675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/>
              <a:t>God’s presence (and blessing) in your life </a:t>
            </a:r>
            <a:br>
              <a:rPr lang="en-US" sz="2800" b="1" dirty="0"/>
            </a:br>
            <a:r>
              <a:rPr lang="en-US" sz="2800" b="1" dirty="0"/>
              <a:t>will be lacking if you refuse to treat your </a:t>
            </a:r>
            <a:br>
              <a:rPr lang="en-US" sz="2800" b="1" dirty="0"/>
            </a:br>
            <a:r>
              <a:rPr lang="en-US" sz="2800" b="1" dirty="0"/>
              <a:t>wife with respect and dignity. </a:t>
            </a:r>
            <a:endParaRPr lang="en-US" sz="2800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528505" y="436228"/>
            <a:ext cx="6021423" cy="83051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venir Black"/>
                <a:cs typeface="Avenir Black"/>
              </a:rPr>
              <a:t>KEY POINT #2</a:t>
            </a:r>
          </a:p>
        </p:txBody>
      </p:sp>
    </p:spTree>
    <p:extLst>
      <p:ext uri="{BB962C8B-B14F-4D97-AF65-F5344CB8AC3E}">
        <p14:creationId xmlns:p14="http://schemas.microsoft.com/office/powerpoint/2010/main" val="3565847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468313" y="1451294"/>
            <a:ext cx="8211824" cy="3562677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And this have ye done again, covering the altar of the LORD with tears, with weeping, and with crying out, insomuch that he </a:t>
            </a:r>
            <a:r>
              <a:rPr lang="en-US" sz="2800" dirty="0" err="1"/>
              <a:t>regardeth</a:t>
            </a:r>
            <a:r>
              <a:rPr lang="en-US" sz="2800" dirty="0"/>
              <a:t> not the offering any more, or </a:t>
            </a:r>
            <a:r>
              <a:rPr lang="en-US" sz="2800" dirty="0" err="1"/>
              <a:t>receiveth</a:t>
            </a:r>
            <a:r>
              <a:rPr lang="en-US" sz="2800" dirty="0"/>
              <a:t> </a:t>
            </a:r>
            <a:r>
              <a:rPr lang="en-US" sz="2800" i="1" dirty="0"/>
              <a:t>it</a:t>
            </a:r>
            <a:r>
              <a:rPr lang="en-US" sz="2800" dirty="0"/>
              <a:t> with good will at your hand. 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528505" y="436228"/>
            <a:ext cx="6021423" cy="83051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venir Black"/>
                <a:cs typeface="Avenir Black"/>
              </a:rPr>
              <a:t>Malachi 2:13</a:t>
            </a:r>
          </a:p>
        </p:txBody>
      </p:sp>
    </p:spTree>
    <p:extLst>
      <p:ext uri="{BB962C8B-B14F-4D97-AF65-F5344CB8AC3E}">
        <p14:creationId xmlns:p14="http://schemas.microsoft.com/office/powerpoint/2010/main" val="1271394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468313" y="1451294"/>
            <a:ext cx="8211824" cy="3562677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Yet ye say, Wherefore? Because the LORD hath been witness between thee and the wife of thy youth, against whom thou hast dealt treacherously: yet is she thy companion, and the wife of thy covenant. 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528505" y="436228"/>
            <a:ext cx="6021423" cy="83051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venir Black"/>
                <a:cs typeface="Avenir Black"/>
              </a:rPr>
              <a:t>Malachi 2:14</a:t>
            </a:r>
          </a:p>
        </p:txBody>
      </p:sp>
    </p:spTree>
    <p:extLst>
      <p:ext uri="{BB962C8B-B14F-4D97-AF65-F5344CB8AC3E}">
        <p14:creationId xmlns:p14="http://schemas.microsoft.com/office/powerpoint/2010/main" val="2678448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468313" y="1451294"/>
            <a:ext cx="8211824" cy="3562677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dirty="0"/>
              <a:t>And did not he make one? Yet had he the residue of the spirit. And wherefore one? That he might seek a godly seed. Therefore take heed to your spirit, and let none deal treacherously against the wife of his youth. 16 For the LORD, the God of Israel, </a:t>
            </a:r>
            <a:r>
              <a:rPr lang="en-US" sz="2800" dirty="0" err="1"/>
              <a:t>saith</a:t>
            </a:r>
            <a:r>
              <a:rPr lang="en-US" sz="2800" dirty="0"/>
              <a:t> that he </a:t>
            </a:r>
            <a:r>
              <a:rPr lang="en-US" sz="2800" dirty="0" err="1"/>
              <a:t>hateth</a:t>
            </a:r>
            <a:r>
              <a:rPr lang="en-US" sz="2800" dirty="0"/>
              <a:t> putting away: for one </a:t>
            </a:r>
            <a:r>
              <a:rPr lang="en-US" sz="2800" dirty="0" err="1"/>
              <a:t>covereth</a:t>
            </a:r>
            <a:r>
              <a:rPr lang="en-US" sz="2800" dirty="0"/>
              <a:t> violence with his garment, </a:t>
            </a:r>
            <a:r>
              <a:rPr lang="en-US" sz="2800" dirty="0" err="1"/>
              <a:t>saith</a:t>
            </a:r>
            <a:r>
              <a:rPr lang="en-US" sz="2800" dirty="0"/>
              <a:t> the LORD of hosts: therefore take heed to your spirit, that ye deal not treacherously.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528505" y="436228"/>
            <a:ext cx="6021423" cy="83051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venir Black"/>
                <a:cs typeface="Avenir Black"/>
              </a:rPr>
              <a:t>Malachi 2:15-16</a:t>
            </a:r>
          </a:p>
        </p:txBody>
      </p:sp>
    </p:spTree>
    <p:extLst>
      <p:ext uri="{BB962C8B-B14F-4D97-AF65-F5344CB8AC3E}">
        <p14:creationId xmlns:p14="http://schemas.microsoft.com/office/powerpoint/2010/main" val="137985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468312" y="1451294"/>
            <a:ext cx="8521129" cy="3692206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What can you do?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528505" y="436228"/>
            <a:ext cx="7140926" cy="83051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venir Black"/>
                <a:cs typeface="Avenir Black"/>
              </a:rPr>
              <a:t>KEY QUESTION #1</a:t>
            </a:r>
          </a:p>
        </p:txBody>
      </p:sp>
    </p:spTree>
    <p:extLst>
      <p:ext uri="{BB962C8B-B14F-4D97-AF65-F5344CB8AC3E}">
        <p14:creationId xmlns:p14="http://schemas.microsoft.com/office/powerpoint/2010/main" val="2640461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468312" y="1451295"/>
            <a:ext cx="8420875" cy="3296874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Wives, submit yourselves unto your own husbands, as unto the Lord. 23 For the husband is the head of the wife, even as Christ is the head of the church: and he is the </a:t>
            </a:r>
            <a:r>
              <a:rPr lang="en-US" sz="2800" dirty="0" err="1"/>
              <a:t>saviour</a:t>
            </a:r>
            <a:r>
              <a:rPr lang="en-US" sz="2800" dirty="0"/>
              <a:t> of the body. 24 Therefore as the church is subject unto Christ, so let the wives be to their own husbands in every thing.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528505" y="436228"/>
            <a:ext cx="6021423" cy="83051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venir Black"/>
                <a:cs typeface="Avenir Black"/>
              </a:rPr>
              <a:t>Ephesians 5:22-24</a:t>
            </a:r>
          </a:p>
        </p:txBody>
      </p:sp>
    </p:spTree>
    <p:extLst>
      <p:ext uri="{BB962C8B-B14F-4D97-AF65-F5344CB8AC3E}">
        <p14:creationId xmlns:p14="http://schemas.microsoft.com/office/powerpoint/2010/main" val="242188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468312" y="1451295"/>
            <a:ext cx="8420875" cy="3296874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I beseech you therefore, brethren, by the mercies of God, that ye present your bodies a living sacrifice, holy, acceptable unto God, which is your reasonable service. 2 And be not conformed to this world: but be ye transformed by the renewing of your mind, that ye may prove what is that good, and acceptable, and perfect, will of God.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528505" y="436228"/>
            <a:ext cx="6021423" cy="83051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venir Black"/>
                <a:cs typeface="Avenir Black"/>
              </a:rPr>
              <a:t>Romans 12:1-2</a:t>
            </a:r>
          </a:p>
        </p:txBody>
      </p:sp>
    </p:spTree>
    <p:extLst>
      <p:ext uri="{BB962C8B-B14F-4D97-AF65-F5344CB8AC3E}">
        <p14:creationId xmlns:p14="http://schemas.microsoft.com/office/powerpoint/2010/main" val="1722549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468312" y="1451294"/>
            <a:ext cx="8521129" cy="3692206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The wife can choose to be submitted. 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Marriage is not so much about fulfilling your desires.</a:t>
            </a:r>
          </a:p>
          <a:p>
            <a:pPr algn="l"/>
            <a:r>
              <a:rPr lang="en-US" sz="2800" dirty="0"/>
              <a:t>But the wife can be a helpmeet for the mission and vision that God has given to the husband. </a:t>
            </a:r>
          </a:p>
          <a:p>
            <a:pPr algn="l"/>
            <a:endParaRPr lang="en-US" sz="2800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528505" y="436228"/>
            <a:ext cx="7291307" cy="83051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venir Black"/>
                <a:cs typeface="Avenir Black"/>
              </a:rPr>
              <a:t>The Wife’s Choice</a:t>
            </a:r>
          </a:p>
        </p:txBody>
      </p:sp>
    </p:spTree>
    <p:extLst>
      <p:ext uri="{BB962C8B-B14F-4D97-AF65-F5344CB8AC3E}">
        <p14:creationId xmlns:p14="http://schemas.microsoft.com/office/powerpoint/2010/main" val="2040665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468312" y="1451294"/>
            <a:ext cx="8521129" cy="3692206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The directive will of God is consistent for all believers. 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The permissive will of God relates to the personal plan of God for each individual believer. </a:t>
            </a:r>
          </a:p>
          <a:p>
            <a:pPr algn="l"/>
            <a:endParaRPr lang="en-US" sz="2800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528504" y="436228"/>
            <a:ext cx="8227011" cy="83051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venir Black"/>
                <a:cs typeface="Avenir Black"/>
              </a:rPr>
              <a:t>Directive and Permissive Will of God</a:t>
            </a:r>
          </a:p>
        </p:txBody>
      </p:sp>
    </p:spTree>
    <p:extLst>
      <p:ext uri="{BB962C8B-B14F-4D97-AF65-F5344CB8AC3E}">
        <p14:creationId xmlns:p14="http://schemas.microsoft.com/office/powerpoint/2010/main" val="3380031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/>
              <a:t>God usually does not provide vision </a:t>
            </a:r>
            <a:br>
              <a:rPr lang="en-US" sz="2800" b="1" dirty="0"/>
            </a:br>
            <a:r>
              <a:rPr lang="en-US" sz="2800" b="1" dirty="0"/>
              <a:t>in your personal life if you are not </a:t>
            </a:r>
            <a:br>
              <a:rPr lang="en-US" sz="2800" b="1" dirty="0"/>
            </a:br>
            <a:r>
              <a:rPr lang="en-US" sz="2800" b="1" dirty="0"/>
              <a:t>already submitted to his direct will. </a:t>
            </a:r>
            <a:endParaRPr lang="en-US" sz="2800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528505" y="436228"/>
            <a:ext cx="6021423" cy="83051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venir Black"/>
                <a:cs typeface="Avenir Black"/>
              </a:rPr>
              <a:t>KEY POINT #1</a:t>
            </a:r>
          </a:p>
        </p:txBody>
      </p:sp>
    </p:spTree>
    <p:extLst>
      <p:ext uri="{BB962C8B-B14F-4D97-AF65-F5344CB8AC3E}">
        <p14:creationId xmlns:p14="http://schemas.microsoft.com/office/powerpoint/2010/main" val="92177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468312" y="1451294"/>
            <a:ext cx="8521129" cy="3692206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His personal time in the Word of God.</a:t>
            </a:r>
          </a:p>
          <a:p>
            <a:pPr algn="l"/>
            <a:r>
              <a:rPr lang="en-US" sz="2800" dirty="0"/>
              <a:t>His participation in the Local Church.</a:t>
            </a:r>
          </a:p>
          <a:p>
            <a:pPr algn="l"/>
            <a:r>
              <a:rPr lang="en-US" sz="2800" dirty="0"/>
              <a:t>Being guided by the Holy Spirit.</a:t>
            </a:r>
          </a:p>
          <a:p>
            <a:pPr algn="l"/>
            <a:endParaRPr lang="en-US" sz="2800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528505" y="436228"/>
            <a:ext cx="7291307" cy="83051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venir Black"/>
                <a:cs typeface="Avenir Black"/>
              </a:rPr>
              <a:t>God’s Direction to the Husband</a:t>
            </a:r>
          </a:p>
        </p:txBody>
      </p:sp>
    </p:spTree>
    <p:extLst>
      <p:ext uri="{BB962C8B-B14F-4D97-AF65-F5344CB8AC3E}">
        <p14:creationId xmlns:p14="http://schemas.microsoft.com/office/powerpoint/2010/main" val="3582899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/>
              <a:t>Likewise, ye wives, be in subjection to your own husbands; that, if any obey not the word, they also may without the word be won by the conversation of the wives; 2 While they behold your chaste conversation coupled with fear.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528505" y="436228"/>
            <a:ext cx="6021423" cy="83051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venir Black"/>
                <a:cs typeface="Avenir Black"/>
              </a:rPr>
              <a:t>1 Peter 3:1-2</a:t>
            </a:r>
          </a:p>
        </p:txBody>
      </p:sp>
    </p:spTree>
    <p:extLst>
      <p:ext uri="{BB962C8B-B14F-4D97-AF65-F5344CB8AC3E}">
        <p14:creationId xmlns:p14="http://schemas.microsoft.com/office/powerpoint/2010/main" val="123289699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15140</TotalTime>
  <Words>715</Words>
  <Application>Microsoft Macintosh PowerPoint</Application>
  <PresentationFormat>On-screen Show (16:9)</PresentationFormat>
  <Paragraphs>42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Avenir Black</vt:lpstr>
      <vt:lpstr>Avenir Book</vt:lpstr>
      <vt:lpstr>Calibri</vt:lpstr>
      <vt:lpstr>Trebuchet MS</vt:lpstr>
      <vt:lpstr>Default</vt:lpstr>
      <vt:lpstr>Getting God’s Best</vt:lpstr>
      <vt:lpstr>KEY QUESTION #1</vt:lpstr>
      <vt:lpstr>Ephesians 5:22-24</vt:lpstr>
      <vt:lpstr>Romans 12:1-2</vt:lpstr>
      <vt:lpstr>The Wife’s Choice</vt:lpstr>
      <vt:lpstr>Directive and Permissive Will of God</vt:lpstr>
      <vt:lpstr>KEY POINT #1</vt:lpstr>
      <vt:lpstr>God’s Direction to the Husband</vt:lpstr>
      <vt:lpstr>1 Peter 3:1-2</vt:lpstr>
      <vt:lpstr>Hebrews 13:17</vt:lpstr>
      <vt:lpstr>The Husband’s Choice</vt:lpstr>
      <vt:lpstr>1 Peter 3:7-9</vt:lpstr>
      <vt:lpstr>KEY POINT #2</vt:lpstr>
      <vt:lpstr>Malachi 2:13</vt:lpstr>
      <vt:lpstr>Malachi 2:14</vt:lpstr>
      <vt:lpstr>Malachi 2:15-16</vt:lpstr>
    </vt:vector>
  </TitlesOfParts>
  <Company>RT Creative Group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Microsoft Office User</cp:lastModifiedBy>
  <cp:revision>91</cp:revision>
  <dcterms:created xsi:type="dcterms:W3CDTF">2014-03-26T14:03:34Z</dcterms:created>
  <dcterms:modified xsi:type="dcterms:W3CDTF">2019-05-19T18:12:08Z</dcterms:modified>
</cp:coreProperties>
</file>