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8"/>
  </p:notesMasterIdLst>
  <p:sldIdLst>
    <p:sldId id="838" r:id="rId2"/>
    <p:sldId id="1404" r:id="rId3"/>
    <p:sldId id="1559" r:id="rId4"/>
    <p:sldId id="1521" r:id="rId5"/>
    <p:sldId id="1567" r:id="rId6"/>
    <p:sldId id="1566" r:id="rId7"/>
    <p:sldId id="1568" r:id="rId8"/>
    <p:sldId id="1429" r:id="rId9"/>
    <p:sldId id="1540" r:id="rId10"/>
    <p:sldId id="1542" r:id="rId11"/>
    <p:sldId id="1526" r:id="rId12"/>
    <p:sldId id="1569" r:id="rId13"/>
    <p:sldId id="1570" r:id="rId14"/>
    <p:sldId id="1571" r:id="rId15"/>
    <p:sldId id="1572" r:id="rId16"/>
    <p:sldId id="1573" r:id="rId17"/>
    <p:sldId id="1574" r:id="rId18"/>
    <p:sldId id="1575" r:id="rId19"/>
    <p:sldId id="1576" r:id="rId20"/>
    <p:sldId id="1577" r:id="rId21"/>
    <p:sldId id="1541" r:id="rId22"/>
    <p:sldId id="1561" r:id="rId23"/>
    <p:sldId id="1543" r:id="rId24"/>
    <p:sldId id="1578" r:id="rId25"/>
    <p:sldId id="1545" r:id="rId26"/>
    <p:sldId id="157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345"/>
    <a:srgbClr val="4E2626"/>
    <a:srgbClr val="FBEED7"/>
    <a:srgbClr val="E9DDC9"/>
    <a:srgbClr val="1F1A1C"/>
    <a:srgbClr val="0D0807"/>
    <a:srgbClr val="8FCEC2"/>
    <a:srgbClr val="81B8AC"/>
    <a:srgbClr val="175718"/>
    <a:srgbClr val="FCFC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1" autoAdjust="0"/>
    <p:restoredTop sz="94648"/>
  </p:normalViewPr>
  <p:slideViewPr>
    <p:cSldViewPr snapToGrid="0" snapToObjects="1">
      <p:cViewPr varScale="1">
        <p:scale>
          <a:sx n="66" d="100"/>
          <a:sy n="66" d="100"/>
        </p:scale>
        <p:origin x="-104" y="-13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3057F-529B-814A-96D4-4CC0068524C8}" type="datetimeFigureOut">
              <a:rPr lang="en-US" smtClean="0"/>
              <a:t>11/24/18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55D51-3BE3-6149-AB93-D300E03537ED}" type="slidenum">
              <a:rPr lang="en-US" smtClean="0"/>
              <a:t>‹#›</a:t>
            </a:fld>
            <a:endParaRPr lang="en-US"/>
          </a:p>
        </p:txBody>
      </p:sp>
    </p:spTree>
    <p:extLst>
      <p:ext uri="{BB962C8B-B14F-4D97-AF65-F5344CB8AC3E}">
        <p14:creationId xmlns:p14="http://schemas.microsoft.com/office/powerpoint/2010/main" val="15489464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4</a:t>
            </a:fld>
            <a:endParaRPr lang="en-US"/>
          </a:p>
        </p:txBody>
      </p:sp>
    </p:spTree>
    <p:extLst>
      <p:ext uri="{BB962C8B-B14F-4D97-AF65-F5344CB8AC3E}">
        <p14:creationId xmlns:p14="http://schemas.microsoft.com/office/powerpoint/2010/main" val="332173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5</a:t>
            </a:fld>
            <a:endParaRPr lang="en-US"/>
          </a:p>
        </p:txBody>
      </p:sp>
    </p:spTree>
    <p:extLst>
      <p:ext uri="{BB962C8B-B14F-4D97-AF65-F5344CB8AC3E}">
        <p14:creationId xmlns:p14="http://schemas.microsoft.com/office/powerpoint/2010/main" val="332173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6</a:t>
            </a:fld>
            <a:endParaRPr lang="en-US"/>
          </a:p>
        </p:txBody>
      </p:sp>
    </p:spTree>
    <p:extLst>
      <p:ext uri="{BB962C8B-B14F-4D97-AF65-F5344CB8AC3E}">
        <p14:creationId xmlns:p14="http://schemas.microsoft.com/office/powerpoint/2010/main" val="332173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7</a:t>
            </a:fld>
            <a:endParaRPr lang="en-US"/>
          </a:p>
        </p:txBody>
      </p:sp>
    </p:spTree>
    <p:extLst>
      <p:ext uri="{BB962C8B-B14F-4D97-AF65-F5344CB8AC3E}">
        <p14:creationId xmlns:p14="http://schemas.microsoft.com/office/powerpoint/2010/main" val="33217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10</a:t>
            </a:fld>
            <a:endParaRPr lang="en-US"/>
          </a:p>
        </p:txBody>
      </p:sp>
    </p:spTree>
    <p:extLst>
      <p:ext uri="{BB962C8B-B14F-4D97-AF65-F5344CB8AC3E}">
        <p14:creationId xmlns:p14="http://schemas.microsoft.com/office/powerpoint/2010/main" val="33217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20</a:t>
            </a:fld>
            <a:endParaRPr lang="en-US"/>
          </a:p>
        </p:txBody>
      </p:sp>
    </p:spTree>
    <p:extLst>
      <p:ext uri="{BB962C8B-B14F-4D97-AF65-F5344CB8AC3E}">
        <p14:creationId xmlns:p14="http://schemas.microsoft.com/office/powerpoint/2010/main" val="332173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55D51-3BE3-6149-AB93-D300E03537ED}" type="slidenum">
              <a:rPr lang="en-US" smtClean="0"/>
              <a:t>24</a:t>
            </a:fld>
            <a:endParaRPr lang="en-US"/>
          </a:p>
        </p:txBody>
      </p:sp>
    </p:spTree>
    <p:extLst>
      <p:ext uri="{BB962C8B-B14F-4D97-AF65-F5344CB8AC3E}">
        <p14:creationId xmlns:p14="http://schemas.microsoft.com/office/powerpoint/2010/main" val="332173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18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785152" y="2916022"/>
            <a:ext cx="1965763" cy="26778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89434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785152" y="2916022"/>
            <a:ext cx="1965763" cy="267783"/>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1928915" y="1824428"/>
            <a:ext cx="5244077" cy="846034"/>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56280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370382"/>
            <a:ext cx="8211824" cy="341116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15680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370382"/>
            <a:ext cx="8211824" cy="341116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20967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370382"/>
            <a:ext cx="8211824" cy="341116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2965279" y="169923"/>
            <a:ext cx="3241774" cy="502401"/>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134965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12370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982254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latin typeface="Trebuchet MS"/>
              </a:rPr>
              <a:pPr/>
              <a:t>11/24/18</a:t>
            </a:fld>
            <a:endParaRPr lang="en-US">
              <a:solidFill>
                <a:prstClr val="white">
                  <a:tint val="75000"/>
                </a:prstClr>
              </a:solidFill>
              <a:latin typeface="Trebuchet M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latin typeface="Trebuchet M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latin typeface="Trebuchet MS"/>
              </a:rPr>
              <a:pPr/>
              <a:t>‹#›</a:t>
            </a:fld>
            <a:endParaRPr lang="en-US">
              <a:solidFill>
                <a:prstClr val="white">
                  <a:tint val="75000"/>
                </a:prstClr>
              </a:solidFill>
              <a:latin typeface="Trebuchet MS"/>
            </a:endParaRPr>
          </a:p>
        </p:txBody>
      </p:sp>
    </p:spTree>
    <p:extLst>
      <p:ext uri="{BB962C8B-B14F-4D97-AF65-F5344CB8AC3E}">
        <p14:creationId xmlns:p14="http://schemas.microsoft.com/office/powerpoint/2010/main" val="3761190352"/>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spcBef>
          <a:spcPct val="0"/>
        </a:spcBef>
        <a:buNone/>
        <a:defRPr sz="4400" kern="1200">
          <a:solidFill>
            <a:srgbClr val="FCFCF5"/>
          </a:solidFill>
          <a:latin typeface="Avenir Book"/>
          <a:ea typeface="+mj-ea"/>
          <a:cs typeface="Avenir Book"/>
        </a:defRPr>
      </a:lvl1pPr>
    </p:titleStyle>
    <p:bodyStyle>
      <a:lvl1pPr marL="0" indent="0" algn="ctr" defTabSz="914400" rtl="0" eaLnBrk="1" latinLnBrk="0" hangingPunct="1">
        <a:spcBef>
          <a:spcPct val="20000"/>
        </a:spcBef>
        <a:buFont typeface="Arial"/>
        <a:buNone/>
        <a:defRPr sz="3000" kern="1200">
          <a:solidFill>
            <a:srgbClr val="FCFCF5"/>
          </a:solidFill>
          <a:latin typeface="Avenir Book"/>
          <a:ea typeface="+mn-ea"/>
          <a:cs typeface="Avenir Book"/>
        </a:defRPr>
      </a:lvl1pPr>
      <a:lvl2pPr marL="914400" indent="-457200" algn="ctr" defTabSz="914400" rtl="0" eaLnBrk="1" latinLnBrk="0" hangingPunct="1">
        <a:spcBef>
          <a:spcPct val="20000"/>
        </a:spcBef>
        <a:buFont typeface="Arial"/>
        <a:buChar char="•"/>
        <a:defRPr sz="3000" kern="1200">
          <a:solidFill>
            <a:srgbClr val="FCFCF5"/>
          </a:solidFill>
          <a:latin typeface="Avenir Book"/>
          <a:ea typeface="+mn-ea"/>
          <a:cs typeface="Avenir Book"/>
        </a:defRPr>
      </a:lvl2pPr>
      <a:lvl3pPr marL="914400" indent="0" algn="ctr" defTabSz="914400" rtl="0" eaLnBrk="1" latinLnBrk="0" hangingPunct="1">
        <a:spcBef>
          <a:spcPct val="20000"/>
        </a:spcBef>
        <a:buFont typeface="Arial" pitchFamily="34" charset="0"/>
        <a:buNone/>
        <a:defRPr sz="3000" kern="1200">
          <a:solidFill>
            <a:srgbClr val="FCFCF5"/>
          </a:solidFill>
          <a:latin typeface="Avenir Book"/>
          <a:ea typeface="+mn-ea"/>
          <a:cs typeface="Avenir Book"/>
        </a:defRPr>
      </a:lvl3pPr>
      <a:lvl4pPr marL="1371600" indent="0" algn="ctr" defTabSz="914400" rtl="0" eaLnBrk="1" latinLnBrk="0" hangingPunct="1">
        <a:spcBef>
          <a:spcPct val="20000"/>
        </a:spcBef>
        <a:buFont typeface="Arial" pitchFamily="34" charset="0"/>
        <a:buNone/>
        <a:defRPr sz="3000" kern="1200">
          <a:solidFill>
            <a:srgbClr val="FCFCF5"/>
          </a:solidFill>
          <a:latin typeface="Avenir Book"/>
          <a:ea typeface="+mn-ea"/>
          <a:cs typeface="Avenir Book"/>
        </a:defRPr>
      </a:lvl4pPr>
      <a:lvl5pPr marL="1828800" indent="0" algn="ctr" defTabSz="914400" rtl="0" eaLnBrk="1" latinLnBrk="0" hangingPunct="1">
        <a:spcBef>
          <a:spcPct val="20000"/>
        </a:spcBef>
        <a:buFont typeface="Arial" pitchFamily="34" charset="0"/>
        <a:buNone/>
        <a:defRPr sz="3000" kern="1200">
          <a:solidFill>
            <a:srgbClr val="FCFCF5"/>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45167" y="2713766"/>
            <a:ext cx="7730310" cy="672296"/>
          </a:xfrm>
        </p:spPr>
        <p:txBody>
          <a:bodyPr>
            <a:normAutofit fontScale="85000" lnSpcReduction="10000"/>
          </a:bodyPr>
          <a:lstStyle/>
          <a:p>
            <a:r>
              <a:rPr lang="en-US" sz="3200" dirty="0">
                <a:ln w="18415" cmpd="sng">
                  <a:solidFill>
                    <a:srgbClr val="FFFFFF"/>
                  </a:solidFill>
                  <a:prstDash val="solid"/>
                </a:ln>
                <a:solidFill>
                  <a:srgbClr val="FFFFFF"/>
                </a:solidFill>
                <a:effectLst>
                  <a:outerShdw blurRad="50800" dist="38100" dir="10800000" algn="r" rotWithShape="0">
                    <a:prstClr val="black">
                      <a:alpha val="40000"/>
                    </a:prstClr>
                  </a:outerShdw>
                </a:effectLst>
              </a:rPr>
              <a:t>GOD’S UNFOLDING PLAN OF REDEMPTION</a:t>
            </a:r>
          </a:p>
        </p:txBody>
      </p:sp>
      <p:sp>
        <p:nvSpPr>
          <p:cNvPr id="2" name="Title 1"/>
          <p:cNvSpPr>
            <a:spLocks noGrp="1"/>
          </p:cNvSpPr>
          <p:nvPr>
            <p:ph type="title"/>
          </p:nvPr>
        </p:nvSpPr>
        <p:spPr>
          <a:xfrm>
            <a:off x="404970" y="1490603"/>
            <a:ext cx="8328784" cy="1513684"/>
          </a:xfrm>
        </p:spPr>
        <p:txBody>
          <a:bodyPr/>
          <a:lstStyle/>
          <a:p>
            <a:r>
              <a:rPr lang="en-US" sz="6000" dirty="0">
                <a:ln w="18415" cmpd="sng">
                  <a:solidFill>
                    <a:srgbClr val="FFFFFF"/>
                  </a:solidFill>
                  <a:prstDash val="solid"/>
                </a:ln>
                <a:solidFill>
                  <a:srgbClr val="FFFFFF"/>
                </a:solidFill>
                <a:effectLst>
                  <a:outerShdw blurRad="50800" dist="38100" dir="10800000" algn="r" rotWithShape="0">
                    <a:prstClr val="black">
                      <a:alpha val="40000"/>
                    </a:prstClr>
                  </a:outerShdw>
                </a:effectLst>
                <a:latin typeface="Avenir Heavy"/>
                <a:cs typeface="Avenir Heavy"/>
              </a:rPr>
              <a:t>CREATION TO CHRIST</a:t>
            </a:r>
          </a:p>
        </p:txBody>
      </p:sp>
    </p:spTree>
    <p:extLst>
      <p:ext uri="{BB962C8B-B14F-4D97-AF65-F5344CB8AC3E}">
        <p14:creationId xmlns:p14="http://schemas.microsoft.com/office/powerpoint/2010/main" val="12452033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332" y="1246182"/>
            <a:ext cx="9091786" cy="3897317"/>
          </a:xfrm>
        </p:spPr>
        <p:txBody>
          <a:bodyPr numCol="1">
            <a:noAutofit/>
          </a:bodyPr>
          <a:lstStyle/>
          <a:p>
            <a:r>
              <a:rPr lang="en-US" sz="2800" dirty="0" smtClean="0">
                <a:latin typeface="Avenir Book"/>
                <a:cs typeface="Avenir Book"/>
              </a:rPr>
              <a:t>He was literally standing right in front of them.</a:t>
            </a:r>
          </a:p>
          <a:p>
            <a:endParaRPr lang="en-US" sz="2800" dirty="0" smtClean="0"/>
          </a:p>
          <a:p>
            <a:r>
              <a:rPr lang="en-US" sz="2800" dirty="0" smtClean="0"/>
              <a:t>Jesus is not just some spiritual, philosophical crutch </a:t>
            </a:r>
            <a:endParaRPr lang="en-US" sz="2800" dirty="0"/>
          </a:p>
          <a:p>
            <a:r>
              <a:rPr lang="en-US" sz="2800" dirty="0" smtClean="0"/>
              <a:t>that calms your nerves when life gets a little hectic. </a:t>
            </a:r>
          </a:p>
          <a:p>
            <a:endParaRPr lang="en-US" sz="2800" dirty="0">
              <a:latin typeface="Avenir Book"/>
              <a:cs typeface="Avenir Book"/>
            </a:endParaRPr>
          </a:p>
          <a:p>
            <a:r>
              <a:rPr lang="en-US" sz="2800" dirty="0" smtClean="0"/>
              <a:t>There doesn’t have to be the disconnect.</a:t>
            </a:r>
            <a:endParaRPr lang="en-US" sz="2800" dirty="0">
              <a:latin typeface="Avenir Book"/>
              <a:cs typeface="Avenir Book"/>
            </a:endParaRPr>
          </a:p>
        </p:txBody>
      </p:sp>
      <p:sp>
        <p:nvSpPr>
          <p:cNvPr id="2" name="Title 1"/>
          <p:cNvSpPr>
            <a:spLocks noGrp="1"/>
          </p:cNvSpPr>
          <p:nvPr>
            <p:ph type="title"/>
          </p:nvPr>
        </p:nvSpPr>
        <p:spPr>
          <a:xfrm>
            <a:off x="28332" y="14134"/>
            <a:ext cx="9115668" cy="813980"/>
          </a:xfrm>
        </p:spPr>
        <p:txBody>
          <a:bodyPr>
            <a:normAutofit/>
          </a:bodyPr>
          <a:lstStyle/>
          <a:p>
            <a:r>
              <a:rPr lang="en-US" sz="3200" dirty="0" smtClean="0">
                <a:latin typeface="Avenir Black"/>
                <a:cs typeface="Avenir Black"/>
              </a:rPr>
              <a:t>POINT #1 – I AM REAL.</a:t>
            </a:r>
            <a:endParaRPr lang="en-US" sz="3200" dirty="0">
              <a:latin typeface="Avenir Black"/>
              <a:cs typeface="Avenir Black"/>
            </a:endParaRPr>
          </a:p>
        </p:txBody>
      </p:sp>
    </p:spTree>
    <p:extLst>
      <p:ext uri="{BB962C8B-B14F-4D97-AF65-F5344CB8AC3E}">
        <p14:creationId xmlns:p14="http://schemas.microsoft.com/office/powerpoint/2010/main" val="371078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333" y="421372"/>
            <a:ext cx="8874870" cy="3599766"/>
          </a:xfrm>
        </p:spPr>
        <p:txBody>
          <a:bodyPr>
            <a:normAutofit/>
          </a:bodyPr>
          <a:lstStyle/>
          <a:p>
            <a:r>
              <a:rPr lang="en-US" sz="2800" dirty="0"/>
              <a:t>But unto every one of us is given grace according to the measure of the gift of Christ. 8 Wherefore he </a:t>
            </a:r>
            <a:r>
              <a:rPr lang="en-US" sz="2800" dirty="0" err="1"/>
              <a:t>saith</a:t>
            </a:r>
            <a:r>
              <a:rPr lang="en-US" sz="2800" dirty="0"/>
              <a:t>, When he ascended up on high, he led captivity captive, and gave gifts unto men. 9 (Now that he ascended, what is it but that he also descended first into the lower parts of the earth? 10 He that descended is the same also that ascended up far above all heavens, that he might fill all things.)</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Ephesians 4:7-10</a:t>
            </a:r>
            <a:endParaRPr lang="en-US" sz="3600" dirty="0">
              <a:latin typeface="Avenir Black"/>
              <a:cs typeface="Avenir Black"/>
            </a:endParaRPr>
          </a:p>
        </p:txBody>
      </p:sp>
    </p:spTree>
    <p:extLst>
      <p:ext uri="{BB962C8B-B14F-4D97-AF65-F5344CB8AC3E}">
        <p14:creationId xmlns:p14="http://schemas.microsoft.com/office/powerpoint/2010/main" val="302891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333" y="421372"/>
            <a:ext cx="8874870" cy="3599766"/>
          </a:xfrm>
        </p:spPr>
        <p:txBody>
          <a:bodyPr>
            <a:normAutofit/>
          </a:bodyPr>
          <a:lstStyle/>
          <a:p>
            <a:r>
              <a:rPr lang="en-US" sz="2800" dirty="0"/>
              <a:t>Blessed be the God and Father of our </a:t>
            </a:r>
            <a:r>
              <a:rPr lang="en-US" sz="2800" dirty="0" smtClean="0"/>
              <a:t/>
            </a:r>
            <a:br>
              <a:rPr lang="en-US" sz="2800" dirty="0" smtClean="0"/>
            </a:br>
            <a:r>
              <a:rPr lang="en-US" sz="2800" dirty="0" smtClean="0"/>
              <a:t>Lord </a:t>
            </a:r>
            <a:r>
              <a:rPr lang="en-US" sz="2800" dirty="0"/>
              <a:t>Jesus Christ, who hath blessed us with </a:t>
            </a:r>
            <a:r>
              <a:rPr lang="en-US" sz="2800" dirty="0" smtClean="0"/>
              <a:t/>
            </a:r>
            <a:br>
              <a:rPr lang="en-US" sz="2800" dirty="0" smtClean="0"/>
            </a:br>
            <a:r>
              <a:rPr lang="en-US" sz="2800" dirty="0" smtClean="0"/>
              <a:t>all </a:t>
            </a:r>
            <a:r>
              <a:rPr lang="en-US" sz="2800" dirty="0"/>
              <a:t>spiritual blessings in heavenly places in Christ:</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Ephesians 1:3</a:t>
            </a:r>
            <a:endParaRPr lang="en-US" sz="3600" dirty="0">
              <a:latin typeface="Avenir Black"/>
              <a:cs typeface="Avenir Black"/>
            </a:endParaRPr>
          </a:p>
        </p:txBody>
      </p:sp>
    </p:spTree>
    <p:extLst>
      <p:ext uri="{BB962C8B-B14F-4D97-AF65-F5344CB8AC3E}">
        <p14:creationId xmlns:p14="http://schemas.microsoft.com/office/powerpoint/2010/main" val="322448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333" y="421372"/>
            <a:ext cx="8874870" cy="3599766"/>
          </a:xfrm>
        </p:spPr>
        <p:txBody>
          <a:bodyPr>
            <a:normAutofit/>
          </a:bodyPr>
          <a:lstStyle/>
          <a:p>
            <a:r>
              <a:rPr lang="en-US" sz="2800" dirty="0"/>
              <a:t>But God, who is rich in mercy, for his great </a:t>
            </a:r>
            <a:r>
              <a:rPr lang="en-US" sz="2800" dirty="0" smtClean="0"/>
              <a:t/>
            </a:r>
            <a:br>
              <a:rPr lang="en-US" sz="2800" dirty="0" smtClean="0"/>
            </a:br>
            <a:r>
              <a:rPr lang="en-US" sz="2800" dirty="0" smtClean="0"/>
              <a:t>love </a:t>
            </a:r>
            <a:r>
              <a:rPr lang="en-US" sz="2800" dirty="0"/>
              <a:t>wherewith he loved us, 5 Even when we </a:t>
            </a:r>
            <a:r>
              <a:rPr lang="en-US" sz="2800" dirty="0" smtClean="0"/>
              <a:t/>
            </a:r>
            <a:br>
              <a:rPr lang="en-US" sz="2800" dirty="0" smtClean="0"/>
            </a:br>
            <a:r>
              <a:rPr lang="en-US" sz="2800" dirty="0" smtClean="0"/>
              <a:t>were </a:t>
            </a:r>
            <a:r>
              <a:rPr lang="en-US" sz="2800" dirty="0"/>
              <a:t>dead in sins, hath quickened us together </a:t>
            </a:r>
            <a:r>
              <a:rPr lang="en-US" sz="2800" dirty="0" smtClean="0"/>
              <a:t/>
            </a:r>
            <a:br>
              <a:rPr lang="en-US" sz="2800" dirty="0" smtClean="0"/>
            </a:br>
            <a:r>
              <a:rPr lang="en-US" sz="2800" dirty="0" smtClean="0"/>
              <a:t>with </a:t>
            </a:r>
            <a:r>
              <a:rPr lang="en-US" sz="2800" dirty="0"/>
              <a:t>Christ, (by grace ye are saved;) 6 And hath </a:t>
            </a:r>
            <a:r>
              <a:rPr lang="en-US" sz="2800" dirty="0" smtClean="0"/>
              <a:t/>
            </a:r>
            <a:br>
              <a:rPr lang="en-US" sz="2800" dirty="0" smtClean="0"/>
            </a:br>
            <a:r>
              <a:rPr lang="en-US" sz="2800" dirty="0" smtClean="0"/>
              <a:t>raised </a:t>
            </a:r>
            <a:r>
              <a:rPr lang="en-US" sz="2800" dirty="0"/>
              <a:t>us up together, and made us sit together </a:t>
            </a:r>
            <a:r>
              <a:rPr lang="en-US" sz="2800" dirty="0" smtClean="0"/>
              <a:t/>
            </a:r>
            <a:br>
              <a:rPr lang="en-US" sz="2800" dirty="0" smtClean="0"/>
            </a:br>
            <a:r>
              <a:rPr lang="en-US" sz="2800" dirty="0" smtClean="0"/>
              <a:t>in </a:t>
            </a:r>
            <a:r>
              <a:rPr lang="en-US" sz="2800" dirty="0"/>
              <a:t>heavenly places in Christ Jesus:</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Ephesians 2:4-6</a:t>
            </a:r>
            <a:endParaRPr lang="en-US" sz="3600" dirty="0">
              <a:latin typeface="Avenir Black"/>
              <a:cs typeface="Avenir Black"/>
            </a:endParaRPr>
          </a:p>
        </p:txBody>
      </p:sp>
    </p:spTree>
    <p:extLst>
      <p:ext uri="{BB962C8B-B14F-4D97-AF65-F5344CB8AC3E}">
        <p14:creationId xmlns:p14="http://schemas.microsoft.com/office/powerpoint/2010/main" val="273421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21372"/>
            <a:ext cx="9213536" cy="3599766"/>
          </a:xfrm>
        </p:spPr>
        <p:txBody>
          <a:bodyPr>
            <a:normAutofit/>
          </a:bodyPr>
          <a:lstStyle/>
          <a:p>
            <a:r>
              <a:rPr lang="en-US" sz="2800" dirty="0"/>
              <a:t>[To the chief Musician, A Psalm of David.] O LORD, thou hast searched me, and known me. 2 Thou </a:t>
            </a:r>
            <a:r>
              <a:rPr lang="en-US" sz="2800" dirty="0" err="1"/>
              <a:t>knowest</a:t>
            </a:r>
            <a:r>
              <a:rPr lang="en-US" sz="2800" dirty="0"/>
              <a:t> my </a:t>
            </a:r>
            <a:r>
              <a:rPr lang="en-US" sz="2800" dirty="0" err="1"/>
              <a:t>downsitting</a:t>
            </a:r>
            <a:r>
              <a:rPr lang="en-US" sz="2800" dirty="0"/>
              <a:t> and mine uprising, thou </a:t>
            </a:r>
            <a:r>
              <a:rPr lang="en-US" sz="2800" dirty="0" err="1"/>
              <a:t>understandest</a:t>
            </a:r>
            <a:r>
              <a:rPr lang="en-US" sz="2800" dirty="0"/>
              <a:t> my thought afar off. 3 Thou </a:t>
            </a:r>
            <a:r>
              <a:rPr lang="en-US" sz="2800" dirty="0" err="1"/>
              <a:t>compassest</a:t>
            </a:r>
            <a:r>
              <a:rPr lang="en-US" sz="2800" dirty="0"/>
              <a:t> my path and my lying down, and art acquainted with all my ways. 4 For there is not a word in my tongue, but, lo, O LORD, thou </a:t>
            </a:r>
            <a:r>
              <a:rPr lang="en-US" sz="2800" dirty="0" err="1"/>
              <a:t>knowest</a:t>
            </a:r>
            <a:r>
              <a:rPr lang="en-US" sz="2800" dirty="0"/>
              <a:t> it altogether. 5 Thou hast beset me behind and before, and laid </a:t>
            </a:r>
            <a:r>
              <a:rPr lang="en-US" sz="2800" dirty="0" err="1"/>
              <a:t>thine</a:t>
            </a:r>
            <a:r>
              <a:rPr lang="en-US" sz="2800" dirty="0"/>
              <a:t> hand upon me. </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Psalm 139:1-5</a:t>
            </a:r>
            <a:endParaRPr lang="en-US" sz="3600" dirty="0">
              <a:latin typeface="Avenir Black"/>
              <a:cs typeface="Avenir Black"/>
            </a:endParaRPr>
          </a:p>
        </p:txBody>
      </p:sp>
    </p:spTree>
    <p:extLst>
      <p:ext uri="{BB962C8B-B14F-4D97-AF65-F5344CB8AC3E}">
        <p14:creationId xmlns:p14="http://schemas.microsoft.com/office/powerpoint/2010/main" val="282077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21372"/>
            <a:ext cx="9213536" cy="3599766"/>
          </a:xfrm>
        </p:spPr>
        <p:txBody>
          <a:bodyPr>
            <a:normAutofit/>
          </a:bodyPr>
          <a:lstStyle/>
          <a:p>
            <a:r>
              <a:rPr lang="en-US" sz="2800" dirty="0"/>
              <a:t>Such knowledge is too wonderful for me; it is high, I cannot attain unto it. 7 Whither shall I go from thy spirit? or whither shall I flee from thy presence? 8 If I ascend up into heaven, thou art there: if I make my bed in hell, behold, thou art there. 9 If I take the wings of the morning, and dwell in the uttermost parts of the sea; </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Psalm 139:6-9</a:t>
            </a:r>
            <a:endParaRPr lang="en-US" sz="3600" dirty="0">
              <a:latin typeface="Avenir Black"/>
              <a:cs typeface="Avenir Black"/>
            </a:endParaRPr>
          </a:p>
        </p:txBody>
      </p:sp>
    </p:spTree>
    <p:extLst>
      <p:ext uri="{BB962C8B-B14F-4D97-AF65-F5344CB8AC3E}">
        <p14:creationId xmlns:p14="http://schemas.microsoft.com/office/powerpoint/2010/main" val="158938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9029" y="421372"/>
            <a:ext cx="8795478" cy="3599766"/>
          </a:xfrm>
        </p:spPr>
        <p:txBody>
          <a:bodyPr>
            <a:normAutofit/>
          </a:bodyPr>
          <a:lstStyle/>
          <a:p>
            <a:r>
              <a:rPr lang="en-US" sz="2800" dirty="0"/>
              <a:t>Even there shall thy hand lead me, and thy right hand shall hold me. 11 If I say, Surely the darkness shall cover me; even the night shall be light about me. </a:t>
            </a:r>
            <a:r>
              <a:rPr lang="en-US" sz="2800" dirty="0" smtClean="0"/>
              <a:t/>
            </a:r>
            <a:br>
              <a:rPr lang="en-US" sz="2800" dirty="0" smtClean="0"/>
            </a:br>
            <a:r>
              <a:rPr lang="en-US" sz="2800" dirty="0" smtClean="0"/>
              <a:t>12 </a:t>
            </a:r>
            <a:r>
              <a:rPr lang="en-US" sz="2800" dirty="0"/>
              <a:t>Yea, the darkness </a:t>
            </a:r>
            <a:r>
              <a:rPr lang="en-US" sz="2800" dirty="0" err="1"/>
              <a:t>hideth</a:t>
            </a:r>
            <a:r>
              <a:rPr lang="en-US" sz="2800" dirty="0"/>
              <a:t> not from thee; but the night </a:t>
            </a:r>
            <a:r>
              <a:rPr lang="en-US" sz="2800" dirty="0" err="1"/>
              <a:t>shineth</a:t>
            </a:r>
            <a:r>
              <a:rPr lang="en-US" sz="2800" dirty="0"/>
              <a:t> as the day: the darkness and the light are both alike to thee.</a:t>
            </a:r>
            <a:r>
              <a:rPr lang="en-US" sz="2800" dirty="0"/>
              <a:t> </a:t>
            </a:r>
            <a:endParaRPr lang="en-US" sz="2800" dirty="0"/>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Psalm 139:10-12</a:t>
            </a:r>
            <a:endParaRPr lang="en-US" sz="3600" dirty="0">
              <a:latin typeface="Avenir Black"/>
              <a:cs typeface="Avenir Black"/>
            </a:endParaRPr>
          </a:p>
        </p:txBody>
      </p:sp>
    </p:spTree>
    <p:extLst>
      <p:ext uri="{BB962C8B-B14F-4D97-AF65-F5344CB8AC3E}">
        <p14:creationId xmlns:p14="http://schemas.microsoft.com/office/powerpoint/2010/main" val="169585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9029" y="421372"/>
            <a:ext cx="8795478" cy="3599766"/>
          </a:xfrm>
        </p:spPr>
        <p:txBody>
          <a:bodyPr>
            <a:normAutofit/>
          </a:bodyPr>
          <a:lstStyle/>
          <a:p>
            <a:r>
              <a:rPr lang="en-US" sz="2800" dirty="0"/>
              <a:t>How precious also are thy thoughts unto me, O God! how great is the sum of them! 18 If I should count them, they are more in number than the sand: when I awake, I am still with thee.</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Psalm 139:17-18</a:t>
            </a:r>
            <a:endParaRPr lang="en-US" sz="3600" dirty="0">
              <a:latin typeface="Avenir Black"/>
              <a:cs typeface="Avenir Black"/>
            </a:endParaRPr>
          </a:p>
        </p:txBody>
      </p:sp>
    </p:spTree>
    <p:extLst>
      <p:ext uri="{BB962C8B-B14F-4D97-AF65-F5344CB8AC3E}">
        <p14:creationId xmlns:p14="http://schemas.microsoft.com/office/powerpoint/2010/main" val="410304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21372"/>
            <a:ext cx="9213536" cy="3599766"/>
          </a:xfrm>
        </p:spPr>
        <p:txBody>
          <a:bodyPr>
            <a:normAutofit/>
          </a:bodyPr>
          <a:lstStyle/>
          <a:p>
            <a:r>
              <a:rPr lang="en-US" sz="2800" dirty="0"/>
              <a:t>And he said unto them, These are the words which I </a:t>
            </a:r>
            <a:r>
              <a:rPr lang="en-US" sz="2800" dirty="0" err="1"/>
              <a:t>spake</a:t>
            </a:r>
            <a:r>
              <a:rPr lang="en-US" sz="2800" dirty="0"/>
              <a:t> unto you, while I was yet with you, that all things must be fulfilled, which were written in the law of Moses, and in the prophets, and in the psalms, concerning me. 45 Then opened he their understanding, that they might understand the scriptures, 46 And said unto them, Thus it is written, and thus it </a:t>
            </a:r>
            <a:r>
              <a:rPr lang="en-US" sz="2800" dirty="0" err="1"/>
              <a:t>behoved</a:t>
            </a:r>
            <a:r>
              <a:rPr lang="en-US" sz="2800" dirty="0"/>
              <a:t> Christ to suffer, and to rise from the dead the third day:</a:t>
            </a:r>
            <a:r>
              <a:rPr lang="en-US" sz="2800" dirty="0"/>
              <a:t> </a:t>
            </a:r>
            <a:endParaRPr lang="en-US" sz="2800" dirty="0"/>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24:44-46</a:t>
            </a:r>
            <a:endParaRPr lang="en-US" sz="3600" dirty="0">
              <a:latin typeface="Avenir Black"/>
              <a:cs typeface="Avenir Black"/>
            </a:endParaRPr>
          </a:p>
        </p:txBody>
      </p:sp>
    </p:spTree>
    <p:extLst>
      <p:ext uri="{BB962C8B-B14F-4D97-AF65-F5344CB8AC3E}">
        <p14:creationId xmlns:p14="http://schemas.microsoft.com/office/powerpoint/2010/main" val="49622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21372"/>
            <a:ext cx="9213536" cy="3599766"/>
          </a:xfrm>
        </p:spPr>
        <p:txBody>
          <a:bodyPr>
            <a:normAutofit/>
          </a:bodyPr>
          <a:lstStyle/>
          <a:p>
            <a:r>
              <a:rPr lang="en-US" sz="2800" dirty="0"/>
              <a:t>And that repentance and remission of sins should be preached in his name among all nations, beginning at Jerusalem. 48 And ye are witnesses of these things. 49 And, behold, I send the promise of my Father upon you: but tarry ye in the city of Jerusalem, until ye be endued with power from on high.</a:t>
            </a:r>
            <a:r>
              <a:rPr lang="en-US" sz="2800" dirty="0"/>
              <a:t> </a:t>
            </a:r>
            <a:endParaRPr lang="en-US" sz="2800" dirty="0"/>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24:47-49</a:t>
            </a:r>
            <a:endParaRPr lang="en-US" sz="3600" dirty="0">
              <a:latin typeface="Avenir Black"/>
              <a:cs typeface="Avenir Black"/>
            </a:endParaRPr>
          </a:p>
        </p:txBody>
      </p:sp>
    </p:spTree>
    <p:extLst>
      <p:ext uri="{BB962C8B-B14F-4D97-AF65-F5344CB8AC3E}">
        <p14:creationId xmlns:p14="http://schemas.microsoft.com/office/powerpoint/2010/main" val="843681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536" y="378330"/>
            <a:ext cx="9074464" cy="3796728"/>
          </a:xfrm>
        </p:spPr>
        <p:txBody>
          <a:bodyPr>
            <a:normAutofit/>
          </a:bodyPr>
          <a:lstStyle/>
          <a:p>
            <a:r>
              <a:rPr lang="en-US" sz="2800" dirty="0"/>
              <a:t>And as they thus </a:t>
            </a:r>
            <a:r>
              <a:rPr lang="en-US" sz="2800" dirty="0" err="1"/>
              <a:t>spake</a:t>
            </a:r>
            <a:r>
              <a:rPr lang="en-US" sz="2800" dirty="0"/>
              <a:t>, Jesus himself stood in the midst of them, and </a:t>
            </a:r>
            <a:r>
              <a:rPr lang="en-US" sz="2800" dirty="0" err="1"/>
              <a:t>saith</a:t>
            </a:r>
            <a:r>
              <a:rPr lang="en-US" sz="2800" dirty="0"/>
              <a:t> unto them, Peace be unto you. 37 But they were terrified and affrighted, and supposed that they had seen a spirit. 38 And he said unto them, Why are ye troubled? and why do thoughts arise in your hearts? 39 Behold my hands and my feet, that it is I myself: handle me, and see; for a spirit hath not flesh and bones, as ye see me have. </a:t>
            </a:r>
            <a:endParaRPr lang="en-US" sz="2800" dirty="0"/>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a:t>
            </a:r>
            <a:r>
              <a:rPr lang="en-US" sz="3600" dirty="0" smtClean="0">
                <a:latin typeface="Avenir Black"/>
                <a:cs typeface="Avenir Black"/>
              </a:rPr>
              <a:t>:36-39</a:t>
            </a:r>
            <a:endParaRPr lang="en-US" sz="3600" dirty="0">
              <a:latin typeface="Avenir Black"/>
              <a:cs typeface="Avenir Black"/>
            </a:endParaRPr>
          </a:p>
        </p:txBody>
      </p:sp>
    </p:spTree>
    <p:extLst>
      <p:ext uri="{BB962C8B-B14F-4D97-AF65-F5344CB8AC3E}">
        <p14:creationId xmlns:p14="http://schemas.microsoft.com/office/powerpoint/2010/main" val="131725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332" y="1246182"/>
            <a:ext cx="9091786" cy="3897317"/>
          </a:xfrm>
        </p:spPr>
        <p:txBody>
          <a:bodyPr numCol="1">
            <a:noAutofit/>
          </a:bodyPr>
          <a:lstStyle/>
          <a:p>
            <a:r>
              <a:rPr lang="en-US" sz="2800" dirty="0" smtClean="0">
                <a:latin typeface="Avenir Book"/>
                <a:cs typeface="Avenir Book"/>
              </a:rPr>
              <a:t>Right after Christ proved his physical </a:t>
            </a:r>
            <a:br>
              <a:rPr lang="en-US" sz="2800" dirty="0" smtClean="0">
                <a:latin typeface="Avenir Book"/>
                <a:cs typeface="Avenir Book"/>
              </a:rPr>
            </a:br>
            <a:r>
              <a:rPr lang="en-US" sz="2800" dirty="0" smtClean="0">
                <a:latin typeface="Avenir Book"/>
                <a:cs typeface="Avenir Book"/>
              </a:rPr>
              <a:t>existence </a:t>
            </a:r>
            <a:r>
              <a:rPr lang="en-US" sz="2800" dirty="0" smtClean="0"/>
              <a:t>he directed them to the validity</a:t>
            </a:r>
            <a:br>
              <a:rPr lang="en-US" sz="2800" dirty="0" smtClean="0"/>
            </a:br>
            <a:r>
              <a:rPr lang="en-US" sz="2800" dirty="0" smtClean="0"/>
              <a:t> and promise of scripture.</a:t>
            </a:r>
            <a:endParaRPr lang="en-US" sz="2800" dirty="0">
              <a:latin typeface="Avenir Book"/>
              <a:cs typeface="Avenir Book"/>
            </a:endParaRPr>
          </a:p>
        </p:txBody>
      </p:sp>
      <p:sp>
        <p:nvSpPr>
          <p:cNvPr id="2" name="Title 1"/>
          <p:cNvSpPr>
            <a:spLocks noGrp="1"/>
          </p:cNvSpPr>
          <p:nvPr>
            <p:ph type="title"/>
          </p:nvPr>
        </p:nvSpPr>
        <p:spPr>
          <a:xfrm>
            <a:off x="28332" y="14134"/>
            <a:ext cx="9115668" cy="813980"/>
          </a:xfrm>
        </p:spPr>
        <p:txBody>
          <a:bodyPr>
            <a:normAutofit/>
          </a:bodyPr>
          <a:lstStyle/>
          <a:p>
            <a:r>
              <a:rPr lang="en-US" sz="3200" dirty="0" smtClean="0">
                <a:latin typeface="Avenir Black"/>
                <a:cs typeface="Avenir Black"/>
              </a:rPr>
              <a:t>POINT #2 – MY WORDS ARE REAL.</a:t>
            </a:r>
            <a:endParaRPr lang="en-US" sz="3200" dirty="0">
              <a:latin typeface="Avenir Black"/>
              <a:cs typeface="Avenir Black"/>
            </a:endParaRPr>
          </a:p>
        </p:txBody>
      </p:sp>
    </p:spTree>
    <p:extLst>
      <p:ext uri="{BB962C8B-B14F-4D97-AF65-F5344CB8AC3E}">
        <p14:creationId xmlns:p14="http://schemas.microsoft.com/office/powerpoint/2010/main" val="30874925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43395" y="294370"/>
            <a:ext cx="8726746" cy="4513485"/>
          </a:xfrm>
        </p:spPr>
        <p:txBody>
          <a:bodyPr>
            <a:normAutofit/>
          </a:bodyPr>
          <a:lstStyle/>
          <a:p>
            <a:r>
              <a:rPr lang="en-US" b="1" dirty="0">
                <a:latin typeface="Avenir Black"/>
                <a:cs typeface="Avenir Black"/>
              </a:rPr>
              <a:t>KEY </a:t>
            </a:r>
            <a:r>
              <a:rPr lang="en-US" b="1" dirty="0" smtClean="0">
                <a:latin typeface="Avenir Black"/>
                <a:cs typeface="Avenir Black"/>
              </a:rPr>
              <a:t>POINT #2</a:t>
            </a:r>
            <a:r>
              <a:rPr lang="en-US" b="1" dirty="0">
                <a:latin typeface="Avenir Book"/>
                <a:cs typeface="Avenir Book"/>
              </a:rPr>
              <a:t/>
            </a:r>
            <a:br>
              <a:rPr lang="en-US" b="1" dirty="0">
                <a:latin typeface="Avenir Book"/>
                <a:cs typeface="Avenir Book"/>
              </a:rPr>
            </a:br>
            <a:r>
              <a:rPr lang="en-US" b="1" dirty="0"/>
              <a:t>The Word of God must prove, </a:t>
            </a:r>
            <a:r>
              <a:rPr lang="en-US" b="1" dirty="0" smtClean="0"/>
              <a:t/>
            </a:r>
            <a:br>
              <a:rPr lang="en-US" b="1" dirty="0" smtClean="0"/>
            </a:br>
            <a:r>
              <a:rPr lang="en-US" b="1" dirty="0" smtClean="0"/>
              <a:t>envelope </a:t>
            </a:r>
            <a:r>
              <a:rPr lang="en-US" b="1" dirty="0"/>
              <a:t>and anchor your </a:t>
            </a:r>
            <a:r>
              <a:rPr lang="en-US" b="1" dirty="0" smtClean="0"/>
              <a:t>ministry, </a:t>
            </a:r>
            <a:br>
              <a:rPr lang="en-US" b="1" dirty="0" smtClean="0"/>
            </a:br>
            <a:r>
              <a:rPr lang="en-US" b="1" dirty="0" smtClean="0"/>
              <a:t>not </a:t>
            </a:r>
            <a:r>
              <a:rPr lang="en-US" b="1" dirty="0"/>
              <a:t>the other way around. </a:t>
            </a:r>
            <a:endParaRPr lang="en-US" dirty="0"/>
          </a:p>
        </p:txBody>
      </p:sp>
    </p:spTree>
    <p:extLst>
      <p:ext uri="{BB962C8B-B14F-4D97-AF65-F5344CB8AC3E}">
        <p14:creationId xmlns:p14="http://schemas.microsoft.com/office/powerpoint/2010/main" val="110809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333" y="421372"/>
            <a:ext cx="8874870" cy="3599766"/>
          </a:xfrm>
        </p:spPr>
        <p:txBody>
          <a:bodyPr>
            <a:normAutofit/>
          </a:bodyPr>
          <a:lstStyle/>
          <a:p>
            <a:r>
              <a:rPr lang="en-US" sz="2800" dirty="0"/>
              <a:t>And said unto them, Thus it is written, and thus it </a:t>
            </a:r>
            <a:r>
              <a:rPr lang="en-US" sz="2800" dirty="0" err="1"/>
              <a:t>behoved</a:t>
            </a:r>
            <a:r>
              <a:rPr lang="en-US" sz="2800" dirty="0"/>
              <a:t> Christ to suffer, and to rise from the dead the third day: 47 And that repentance and remission of sins should be preached in his name among all nations, beginning at Jerusalem.</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a:t>
            </a:r>
            <a:r>
              <a:rPr lang="en-US" sz="3600" dirty="0" smtClean="0">
                <a:latin typeface="Avenir Black"/>
                <a:cs typeface="Avenir Black"/>
              </a:rPr>
              <a:t>:46-47</a:t>
            </a:r>
            <a:endParaRPr lang="en-US" sz="3600" dirty="0">
              <a:latin typeface="Avenir Black"/>
              <a:cs typeface="Avenir Black"/>
            </a:endParaRPr>
          </a:p>
        </p:txBody>
      </p:sp>
    </p:spTree>
    <p:extLst>
      <p:ext uri="{BB962C8B-B14F-4D97-AF65-F5344CB8AC3E}">
        <p14:creationId xmlns:p14="http://schemas.microsoft.com/office/powerpoint/2010/main" val="371928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9333" y="421372"/>
            <a:ext cx="8874870" cy="3599766"/>
          </a:xfrm>
        </p:spPr>
        <p:txBody>
          <a:bodyPr>
            <a:normAutofit/>
          </a:bodyPr>
          <a:lstStyle/>
          <a:p>
            <a:r>
              <a:rPr lang="en-US" sz="2800" dirty="0"/>
              <a:t>And he led them out as far as to Bethany, and he lifted up his hands, and blessed them. 51 And it came to pass, while he blessed them, he was parted from them, and carried up into heaven. 52 And they worshipped him, and returned to Jerusalem with great joy: 53 And were continually in the temple, praising and blessing God. Amen.</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24:50-53</a:t>
            </a:r>
            <a:endParaRPr lang="en-US" sz="3600" dirty="0">
              <a:latin typeface="Avenir Black"/>
              <a:cs typeface="Avenir Black"/>
            </a:endParaRPr>
          </a:p>
        </p:txBody>
      </p:sp>
    </p:spTree>
    <p:extLst>
      <p:ext uri="{BB962C8B-B14F-4D97-AF65-F5344CB8AC3E}">
        <p14:creationId xmlns:p14="http://schemas.microsoft.com/office/powerpoint/2010/main" val="347970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332" y="1246182"/>
            <a:ext cx="9091786" cy="3897317"/>
          </a:xfrm>
        </p:spPr>
        <p:txBody>
          <a:bodyPr numCol="1">
            <a:noAutofit/>
          </a:bodyPr>
          <a:lstStyle/>
          <a:p>
            <a:r>
              <a:rPr lang="en-US" sz="2800" dirty="0" smtClean="0">
                <a:latin typeface="Avenir Book"/>
                <a:cs typeface="Avenir Book"/>
              </a:rPr>
              <a:t>By the power of God, his Father </a:t>
            </a:r>
            <a:br>
              <a:rPr lang="en-US" sz="2800" dirty="0" smtClean="0">
                <a:latin typeface="Avenir Book"/>
                <a:cs typeface="Avenir Book"/>
              </a:rPr>
            </a:br>
            <a:r>
              <a:rPr lang="en-US" sz="2800" dirty="0" smtClean="0">
                <a:latin typeface="Avenir Book"/>
                <a:cs typeface="Avenir Book"/>
              </a:rPr>
              <a:t>Christ is carried up into heaven. </a:t>
            </a:r>
            <a:endParaRPr lang="en-US" sz="2800" dirty="0">
              <a:latin typeface="Avenir Book"/>
              <a:cs typeface="Avenir Book"/>
            </a:endParaRPr>
          </a:p>
        </p:txBody>
      </p:sp>
      <p:sp>
        <p:nvSpPr>
          <p:cNvPr id="2" name="Title 1"/>
          <p:cNvSpPr>
            <a:spLocks noGrp="1"/>
          </p:cNvSpPr>
          <p:nvPr>
            <p:ph type="title"/>
          </p:nvPr>
        </p:nvSpPr>
        <p:spPr>
          <a:xfrm>
            <a:off x="28332" y="14134"/>
            <a:ext cx="9115668" cy="813980"/>
          </a:xfrm>
        </p:spPr>
        <p:txBody>
          <a:bodyPr>
            <a:normAutofit/>
          </a:bodyPr>
          <a:lstStyle/>
          <a:p>
            <a:r>
              <a:rPr lang="en-US" sz="3200" dirty="0" smtClean="0">
                <a:latin typeface="Avenir Black"/>
                <a:cs typeface="Avenir Black"/>
              </a:rPr>
              <a:t>POINT #3 – MY FATHER IS REAL.</a:t>
            </a:r>
            <a:endParaRPr lang="en-US" sz="3200" dirty="0">
              <a:latin typeface="Avenir Black"/>
              <a:cs typeface="Avenir Black"/>
            </a:endParaRPr>
          </a:p>
        </p:txBody>
      </p:sp>
    </p:spTree>
    <p:extLst>
      <p:ext uri="{BB962C8B-B14F-4D97-AF65-F5344CB8AC3E}">
        <p14:creationId xmlns:p14="http://schemas.microsoft.com/office/powerpoint/2010/main" val="23771739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43395" y="294370"/>
            <a:ext cx="8726746" cy="4513485"/>
          </a:xfrm>
        </p:spPr>
        <p:txBody>
          <a:bodyPr>
            <a:normAutofit/>
          </a:bodyPr>
          <a:lstStyle/>
          <a:p>
            <a:r>
              <a:rPr lang="en-US" b="1" dirty="0">
                <a:latin typeface="Avenir Black"/>
                <a:cs typeface="Avenir Black"/>
              </a:rPr>
              <a:t>KEY </a:t>
            </a:r>
            <a:r>
              <a:rPr lang="en-US" b="1" dirty="0" smtClean="0">
                <a:latin typeface="Avenir Black"/>
                <a:cs typeface="Avenir Black"/>
              </a:rPr>
              <a:t>POINT #3</a:t>
            </a:r>
            <a:r>
              <a:rPr lang="en-US" b="1" dirty="0">
                <a:latin typeface="Avenir Book"/>
                <a:cs typeface="Avenir Book"/>
              </a:rPr>
              <a:t/>
            </a:r>
            <a:br>
              <a:rPr lang="en-US" b="1" dirty="0">
                <a:latin typeface="Avenir Book"/>
                <a:cs typeface="Avenir Book"/>
              </a:rPr>
            </a:br>
            <a:r>
              <a:rPr lang="en-US" b="1" dirty="0"/>
              <a:t>The ministry should always </a:t>
            </a:r>
            <a:r>
              <a:rPr lang="en-US" b="1" dirty="0" smtClean="0"/>
              <a:t/>
            </a:r>
            <a:br>
              <a:rPr lang="en-US" b="1" dirty="0" smtClean="0"/>
            </a:br>
            <a:r>
              <a:rPr lang="en-US" b="1" dirty="0" smtClean="0"/>
              <a:t>prove </a:t>
            </a:r>
            <a:r>
              <a:rPr lang="en-US" b="1" dirty="0"/>
              <a:t>the power of God. </a:t>
            </a:r>
            <a:endParaRPr lang="en-US" dirty="0"/>
          </a:p>
        </p:txBody>
      </p:sp>
    </p:spTree>
    <p:extLst>
      <p:ext uri="{BB962C8B-B14F-4D97-AF65-F5344CB8AC3E}">
        <p14:creationId xmlns:p14="http://schemas.microsoft.com/office/powerpoint/2010/main" val="22786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6500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490" y="378330"/>
            <a:ext cx="8568556" cy="3796728"/>
          </a:xfrm>
        </p:spPr>
        <p:txBody>
          <a:bodyPr>
            <a:normAutofit/>
          </a:bodyPr>
          <a:lstStyle/>
          <a:p>
            <a:r>
              <a:rPr lang="en-US" sz="2800" dirty="0"/>
              <a:t>And when he had thus spoken, he </a:t>
            </a:r>
            <a:r>
              <a:rPr lang="en-US" sz="2800" dirty="0" err="1"/>
              <a:t>shewed</a:t>
            </a:r>
            <a:r>
              <a:rPr lang="en-US" sz="2800" dirty="0"/>
              <a:t> them his hands and his feet. 41 And while they yet believed not for joy, and wondered, he said unto them, Have ye here any meat? 42 And they gave him a piece of a broiled fish, and of an honeycomb. 43 And he took it, and did eat before them. </a:t>
            </a:r>
            <a:endParaRPr lang="en-US" sz="2800" dirty="0"/>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a:t>
            </a:r>
            <a:r>
              <a:rPr lang="en-US" sz="3600" dirty="0" smtClean="0">
                <a:latin typeface="Avenir Black"/>
                <a:cs typeface="Avenir Black"/>
              </a:rPr>
              <a:t>:40-43</a:t>
            </a:r>
            <a:endParaRPr lang="en-US" sz="3600" dirty="0">
              <a:latin typeface="Avenir Black"/>
              <a:cs typeface="Avenir Black"/>
            </a:endParaRPr>
          </a:p>
        </p:txBody>
      </p:sp>
    </p:spTree>
    <p:extLst>
      <p:ext uri="{BB962C8B-B14F-4D97-AF65-F5344CB8AC3E}">
        <p14:creationId xmlns:p14="http://schemas.microsoft.com/office/powerpoint/2010/main" val="311986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2595" y="982594"/>
            <a:ext cx="8663260" cy="3824557"/>
          </a:xfrm>
        </p:spPr>
        <p:txBody>
          <a:bodyPr numCol="1">
            <a:noAutofit/>
          </a:bodyPr>
          <a:lstStyle/>
          <a:p>
            <a:r>
              <a:rPr lang="en-US" sz="2800" u="sng" dirty="0" smtClean="0">
                <a:latin typeface="Avenir Book"/>
                <a:cs typeface="Avenir Book"/>
              </a:rPr>
              <a:t>QUESTION #1</a:t>
            </a:r>
          </a:p>
          <a:p>
            <a:r>
              <a:rPr lang="en-US" sz="2800" dirty="0" smtClean="0">
                <a:latin typeface="Avenir Book"/>
                <a:cs typeface="Avenir Book"/>
              </a:rPr>
              <a:t>Why are you troubled?</a:t>
            </a:r>
          </a:p>
          <a:p>
            <a:endParaRPr lang="en-US" sz="2800" dirty="0"/>
          </a:p>
          <a:p>
            <a:r>
              <a:rPr lang="en-US" sz="2800" dirty="0" smtClean="0"/>
              <a:t>You were sad because I was “gone” </a:t>
            </a:r>
            <a:br>
              <a:rPr lang="en-US" sz="2800" dirty="0" smtClean="0"/>
            </a:br>
            <a:r>
              <a:rPr lang="en-US" sz="2800" dirty="0" smtClean="0"/>
              <a:t>and now you’re troubled that you see me.</a:t>
            </a:r>
            <a:endParaRPr lang="en-US" sz="2800" dirty="0" smtClean="0">
              <a:latin typeface="Avenir Book"/>
              <a:cs typeface="Avenir Book"/>
            </a:endParaRPr>
          </a:p>
        </p:txBody>
      </p:sp>
      <p:sp>
        <p:nvSpPr>
          <p:cNvPr id="2" name="Title 1"/>
          <p:cNvSpPr>
            <a:spLocks noGrp="1"/>
          </p:cNvSpPr>
          <p:nvPr>
            <p:ph type="title"/>
          </p:nvPr>
        </p:nvSpPr>
        <p:spPr>
          <a:xfrm>
            <a:off x="28332" y="14134"/>
            <a:ext cx="9115668" cy="813980"/>
          </a:xfrm>
        </p:spPr>
        <p:txBody>
          <a:bodyPr>
            <a:normAutofit/>
          </a:bodyPr>
          <a:lstStyle/>
          <a:p>
            <a:r>
              <a:rPr lang="en-US" sz="3200" dirty="0" smtClean="0">
                <a:latin typeface="Avenir Black"/>
                <a:cs typeface="Avenir Black"/>
              </a:rPr>
              <a:t>TWO QUESTIONS</a:t>
            </a:r>
            <a:endParaRPr lang="en-US" sz="3200" dirty="0">
              <a:latin typeface="Avenir Black"/>
              <a:cs typeface="Avenir Black"/>
            </a:endParaRPr>
          </a:p>
        </p:txBody>
      </p:sp>
    </p:spTree>
    <p:extLst>
      <p:ext uri="{BB962C8B-B14F-4D97-AF65-F5344CB8AC3E}">
        <p14:creationId xmlns:p14="http://schemas.microsoft.com/office/powerpoint/2010/main" val="3832392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2595" y="982594"/>
            <a:ext cx="8663260" cy="3824557"/>
          </a:xfrm>
        </p:spPr>
        <p:txBody>
          <a:bodyPr numCol="1">
            <a:noAutofit/>
          </a:bodyPr>
          <a:lstStyle/>
          <a:p>
            <a:r>
              <a:rPr lang="en-US" sz="2800" dirty="0" smtClean="0">
                <a:latin typeface="Avenir Book"/>
                <a:cs typeface="Avenir Book"/>
              </a:rPr>
              <a:t>Both responses come from a wrong place of fear.</a:t>
            </a:r>
          </a:p>
          <a:p>
            <a:endParaRPr lang="en-US" sz="2800" dirty="0"/>
          </a:p>
          <a:p>
            <a:r>
              <a:rPr lang="en-US" sz="2800" dirty="0" smtClean="0">
                <a:latin typeface="Avenir Book"/>
                <a:cs typeface="Avenir Book"/>
              </a:rPr>
              <a:t>Too often we believe that God is not present, </a:t>
            </a:r>
            <a:br>
              <a:rPr lang="en-US" sz="2800" dirty="0" smtClean="0">
                <a:latin typeface="Avenir Book"/>
                <a:cs typeface="Avenir Book"/>
              </a:rPr>
            </a:br>
            <a:r>
              <a:rPr lang="en-US" sz="2800" dirty="0" smtClean="0">
                <a:latin typeface="Avenir Book"/>
                <a:cs typeface="Avenir Book"/>
              </a:rPr>
              <a:t>doesn’t care or has left us to fend for ourselves.</a:t>
            </a:r>
          </a:p>
          <a:p>
            <a:endParaRPr lang="en-US" sz="2800" dirty="0" smtClean="0">
              <a:latin typeface="Avenir Book"/>
              <a:cs typeface="Avenir Book"/>
            </a:endParaRPr>
          </a:p>
          <a:p>
            <a:r>
              <a:rPr lang="en-US" sz="2800" dirty="0" smtClean="0">
                <a:latin typeface="Avenir Book"/>
                <a:cs typeface="Avenir Book"/>
              </a:rPr>
              <a:t>And then when God does enter into our lives </a:t>
            </a:r>
            <a:br>
              <a:rPr lang="en-US" sz="2800" dirty="0" smtClean="0">
                <a:latin typeface="Avenir Book"/>
                <a:cs typeface="Avenir Book"/>
              </a:rPr>
            </a:br>
            <a:r>
              <a:rPr lang="en-US" sz="2800" dirty="0" smtClean="0">
                <a:latin typeface="Avenir Book"/>
                <a:cs typeface="Avenir Book"/>
              </a:rPr>
              <a:t>we think he’s mad at us because of our sin.</a:t>
            </a:r>
          </a:p>
        </p:txBody>
      </p:sp>
      <p:sp>
        <p:nvSpPr>
          <p:cNvPr id="2" name="Title 1"/>
          <p:cNvSpPr>
            <a:spLocks noGrp="1"/>
          </p:cNvSpPr>
          <p:nvPr>
            <p:ph type="title"/>
          </p:nvPr>
        </p:nvSpPr>
        <p:spPr>
          <a:xfrm>
            <a:off x="28332" y="14134"/>
            <a:ext cx="9115668" cy="813980"/>
          </a:xfrm>
        </p:spPr>
        <p:txBody>
          <a:bodyPr>
            <a:normAutofit/>
          </a:bodyPr>
          <a:lstStyle/>
          <a:p>
            <a:r>
              <a:rPr lang="en-US" sz="3200" dirty="0" smtClean="0">
                <a:latin typeface="Avenir Black"/>
                <a:cs typeface="Avenir Black"/>
              </a:rPr>
              <a:t>WHY ARE YOU SAD AND TROUBLED?</a:t>
            </a:r>
            <a:endParaRPr lang="en-US" sz="3200" dirty="0">
              <a:latin typeface="Avenir Black"/>
              <a:cs typeface="Avenir Black"/>
            </a:endParaRPr>
          </a:p>
        </p:txBody>
      </p:sp>
    </p:spTree>
    <p:extLst>
      <p:ext uri="{BB962C8B-B14F-4D97-AF65-F5344CB8AC3E}">
        <p14:creationId xmlns:p14="http://schemas.microsoft.com/office/powerpoint/2010/main" val="1571006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2595" y="982594"/>
            <a:ext cx="8663260" cy="3824557"/>
          </a:xfrm>
        </p:spPr>
        <p:txBody>
          <a:bodyPr numCol="1">
            <a:noAutofit/>
          </a:bodyPr>
          <a:lstStyle/>
          <a:p>
            <a:r>
              <a:rPr lang="en-US" sz="2800" u="sng" dirty="0" smtClean="0">
                <a:latin typeface="Avenir Book"/>
                <a:cs typeface="Avenir Book"/>
              </a:rPr>
              <a:t>QUESTION #2</a:t>
            </a:r>
          </a:p>
          <a:p>
            <a:r>
              <a:rPr lang="en-US" sz="2800" dirty="0" smtClean="0"/>
              <a:t>Why do these thoughts arise in your hearts?</a:t>
            </a:r>
          </a:p>
          <a:p>
            <a:endParaRPr lang="en-US" sz="2800" dirty="0">
              <a:latin typeface="Avenir Book"/>
              <a:cs typeface="Avenir Book"/>
            </a:endParaRPr>
          </a:p>
          <a:p>
            <a:r>
              <a:rPr lang="en-US" sz="2800" dirty="0" smtClean="0"/>
              <a:t>Earlier Jesus asked them what they were </a:t>
            </a:r>
            <a:br>
              <a:rPr lang="en-US" sz="2800" dirty="0" smtClean="0"/>
            </a:br>
            <a:r>
              <a:rPr lang="en-US" sz="2800" u="sng" dirty="0" smtClean="0"/>
              <a:t>speaking</a:t>
            </a:r>
            <a:r>
              <a:rPr lang="en-US" sz="2800" dirty="0" smtClean="0"/>
              <a:t> about (on the walk to Emmaus) </a:t>
            </a:r>
            <a:br>
              <a:rPr lang="en-US" sz="2800" dirty="0" smtClean="0"/>
            </a:br>
            <a:r>
              <a:rPr lang="en-US" sz="2800" dirty="0" smtClean="0"/>
              <a:t>but now he’s asking about their </a:t>
            </a:r>
            <a:r>
              <a:rPr lang="en-US" sz="2800" u="sng" dirty="0" smtClean="0"/>
              <a:t>thoughts</a:t>
            </a:r>
            <a:r>
              <a:rPr lang="en-US" sz="2800" dirty="0" smtClean="0"/>
              <a:t>. </a:t>
            </a:r>
            <a:endParaRPr lang="en-US" sz="2800" dirty="0">
              <a:latin typeface="Avenir Book"/>
              <a:cs typeface="Avenir Book"/>
            </a:endParaRPr>
          </a:p>
        </p:txBody>
      </p:sp>
      <p:sp>
        <p:nvSpPr>
          <p:cNvPr id="2" name="Title 1"/>
          <p:cNvSpPr>
            <a:spLocks noGrp="1"/>
          </p:cNvSpPr>
          <p:nvPr>
            <p:ph type="title"/>
          </p:nvPr>
        </p:nvSpPr>
        <p:spPr>
          <a:xfrm>
            <a:off x="28332" y="14134"/>
            <a:ext cx="9115668" cy="813980"/>
          </a:xfrm>
        </p:spPr>
        <p:txBody>
          <a:bodyPr>
            <a:normAutofit/>
          </a:bodyPr>
          <a:lstStyle/>
          <a:p>
            <a:r>
              <a:rPr lang="en-US" sz="3200" dirty="0" smtClean="0">
                <a:latin typeface="Avenir Black"/>
                <a:cs typeface="Avenir Black"/>
              </a:rPr>
              <a:t>TWO QUESTIONS</a:t>
            </a:r>
            <a:endParaRPr lang="en-US" sz="3200" dirty="0">
              <a:latin typeface="Avenir Black"/>
              <a:cs typeface="Avenir Black"/>
            </a:endParaRPr>
          </a:p>
        </p:txBody>
      </p:sp>
    </p:spTree>
    <p:extLst>
      <p:ext uri="{BB962C8B-B14F-4D97-AF65-F5344CB8AC3E}">
        <p14:creationId xmlns:p14="http://schemas.microsoft.com/office/powerpoint/2010/main" val="31695054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2595" y="982594"/>
            <a:ext cx="8663260" cy="3824557"/>
          </a:xfrm>
        </p:spPr>
        <p:txBody>
          <a:bodyPr numCol="1">
            <a:noAutofit/>
          </a:bodyPr>
          <a:lstStyle/>
          <a:p>
            <a:r>
              <a:rPr lang="en-US" sz="2800" dirty="0" smtClean="0">
                <a:latin typeface="Avenir Book"/>
                <a:cs typeface="Avenir Book"/>
              </a:rPr>
              <a:t>Their speech was confusing. </a:t>
            </a:r>
          </a:p>
          <a:p>
            <a:r>
              <a:rPr lang="en-US" sz="2800" dirty="0" smtClean="0"/>
              <a:t>Their thoughts were set on fear.</a:t>
            </a:r>
          </a:p>
          <a:p>
            <a:endParaRPr lang="en-US" sz="2800" dirty="0">
              <a:latin typeface="Avenir Book"/>
              <a:cs typeface="Avenir Book"/>
            </a:endParaRPr>
          </a:p>
          <a:p>
            <a:r>
              <a:rPr lang="en-US" sz="2800" dirty="0" smtClean="0"/>
              <a:t>But Christ wants to make our speech clear.</a:t>
            </a:r>
          </a:p>
          <a:p>
            <a:r>
              <a:rPr lang="en-US" sz="2800" dirty="0" smtClean="0">
                <a:latin typeface="Avenir Book"/>
                <a:cs typeface="Avenir Book"/>
              </a:rPr>
              <a:t>And he wants to comfort our hearts.</a:t>
            </a:r>
            <a:endParaRPr lang="en-US" sz="2800" dirty="0">
              <a:latin typeface="Avenir Book"/>
              <a:cs typeface="Avenir Book"/>
            </a:endParaRPr>
          </a:p>
        </p:txBody>
      </p:sp>
      <p:sp>
        <p:nvSpPr>
          <p:cNvPr id="2" name="Title 1"/>
          <p:cNvSpPr>
            <a:spLocks noGrp="1"/>
          </p:cNvSpPr>
          <p:nvPr>
            <p:ph type="title"/>
          </p:nvPr>
        </p:nvSpPr>
        <p:spPr>
          <a:xfrm>
            <a:off x="28332" y="14134"/>
            <a:ext cx="9115668" cy="813980"/>
          </a:xfrm>
        </p:spPr>
        <p:txBody>
          <a:bodyPr>
            <a:normAutofit/>
          </a:bodyPr>
          <a:lstStyle/>
          <a:p>
            <a:r>
              <a:rPr lang="en-US" sz="2800" dirty="0" smtClean="0">
                <a:latin typeface="Avenir Black"/>
                <a:cs typeface="Avenir Black"/>
              </a:rPr>
              <a:t>JESUS ADDRESSES OUR WORDS AND THOUGHTS</a:t>
            </a:r>
            <a:endParaRPr lang="en-US" sz="2800" dirty="0">
              <a:latin typeface="Avenir Black"/>
              <a:cs typeface="Avenir Black"/>
            </a:endParaRPr>
          </a:p>
        </p:txBody>
      </p:sp>
    </p:spTree>
    <p:extLst>
      <p:ext uri="{BB962C8B-B14F-4D97-AF65-F5344CB8AC3E}">
        <p14:creationId xmlns:p14="http://schemas.microsoft.com/office/powerpoint/2010/main" val="11788665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43395" y="294370"/>
            <a:ext cx="8726746" cy="4513485"/>
          </a:xfrm>
        </p:spPr>
        <p:txBody>
          <a:bodyPr>
            <a:normAutofit/>
          </a:bodyPr>
          <a:lstStyle/>
          <a:p>
            <a:r>
              <a:rPr lang="en-US" b="1" dirty="0">
                <a:latin typeface="Avenir Black"/>
                <a:cs typeface="Avenir Black"/>
              </a:rPr>
              <a:t>KEY </a:t>
            </a:r>
            <a:r>
              <a:rPr lang="en-US" b="1" dirty="0" smtClean="0">
                <a:latin typeface="Avenir Black"/>
                <a:cs typeface="Avenir Black"/>
              </a:rPr>
              <a:t>POINT #1 </a:t>
            </a:r>
            <a:r>
              <a:rPr lang="en-US" b="1" dirty="0">
                <a:latin typeface="Avenir Book"/>
                <a:cs typeface="Avenir Book"/>
              </a:rPr>
              <a:t/>
            </a:r>
            <a:br>
              <a:rPr lang="en-US" b="1" dirty="0">
                <a:latin typeface="Avenir Book"/>
                <a:cs typeface="Avenir Book"/>
              </a:rPr>
            </a:br>
            <a:r>
              <a:rPr lang="en-US" b="1" dirty="0"/>
              <a:t>Our fear says, God is either gone or he’s mad at me. </a:t>
            </a:r>
            <a:r>
              <a:rPr lang="en-US" b="1" dirty="0" smtClean="0"/>
              <a:t>But </a:t>
            </a:r>
            <a:r>
              <a:rPr lang="en-US" b="1" dirty="0"/>
              <a:t>our Savior says, I’m here to make your paths straight and want to comfort you.   </a:t>
            </a:r>
            <a:endParaRPr lang="en-US" dirty="0"/>
          </a:p>
        </p:txBody>
      </p:sp>
    </p:spTree>
    <p:extLst>
      <p:ext uri="{BB962C8B-B14F-4D97-AF65-F5344CB8AC3E}">
        <p14:creationId xmlns:p14="http://schemas.microsoft.com/office/powerpoint/2010/main" val="2923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3395" y="307936"/>
            <a:ext cx="8926746" cy="3770940"/>
          </a:xfrm>
        </p:spPr>
        <p:txBody>
          <a:bodyPr>
            <a:normAutofit fontScale="92500"/>
          </a:bodyPr>
          <a:lstStyle/>
          <a:p>
            <a:r>
              <a:rPr lang="en-US" sz="2800" dirty="0"/>
              <a:t>And he said unto them, Why are ye troubled? and why do thoughts arise in your hearts? 39 Behold my hands and my feet, that it is I myself: handle me, and see; for a spirit hath not flesh and bones, as ye see me have. 40 And when he had thus spoken, he </a:t>
            </a:r>
            <a:r>
              <a:rPr lang="en-US" sz="2800" dirty="0" err="1"/>
              <a:t>shewed</a:t>
            </a:r>
            <a:r>
              <a:rPr lang="en-US" sz="2800" dirty="0"/>
              <a:t> them his hands and his feet. 41 And while they yet believed not for joy, and wondered, he said unto them, Have ye here any meat? 42 And they gave him a piece of a broiled fish, and of an honeycomb. 43 And he took it, and did eat before them.</a:t>
            </a:r>
          </a:p>
        </p:txBody>
      </p:sp>
      <p:sp>
        <p:nvSpPr>
          <p:cNvPr id="5" name="Text Placeholder 4"/>
          <p:cNvSpPr>
            <a:spLocks noGrp="1"/>
          </p:cNvSpPr>
          <p:nvPr>
            <p:ph type="body" sz="quarter" idx="14"/>
          </p:nvPr>
        </p:nvSpPr>
        <p:spPr/>
        <p:txBody>
          <a:bodyPr>
            <a:normAutofit/>
          </a:bodyPr>
          <a:lstStyle/>
          <a:p>
            <a:r>
              <a:rPr lang="en-US" sz="3600" dirty="0" smtClean="0">
                <a:latin typeface="Avenir Black"/>
                <a:cs typeface="Avenir Black"/>
              </a:rPr>
              <a:t>Luke 24</a:t>
            </a:r>
            <a:r>
              <a:rPr lang="en-US" sz="3600" dirty="0" smtClean="0">
                <a:latin typeface="Avenir Black"/>
                <a:cs typeface="Avenir Black"/>
              </a:rPr>
              <a:t>:38-43</a:t>
            </a:r>
            <a:endParaRPr lang="en-US" sz="3600" dirty="0">
              <a:latin typeface="Avenir Black"/>
              <a:cs typeface="Avenir Black"/>
            </a:endParaRPr>
          </a:p>
        </p:txBody>
      </p:sp>
    </p:spTree>
    <p:extLst>
      <p:ext uri="{BB962C8B-B14F-4D97-AF65-F5344CB8AC3E}">
        <p14:creationId xmlns:p14="http://schemas.microsoft.com/office/powerpoint/2010/main" val="1570164862"/>
      </p:ext>
    </p:extLst>
  </p:cSld>
  <p:clrMapOvr>
    <a:masterClrMapping/>
  </p:clrMapOvr>
</p:sld>
</file>

<file path=ppt/theme/theme1.xml><?xml version="1.0" encoding="utf-8"?>
<a:theme xmlns:a="http://schemas.openxmlformats.org/drawingml/2006/main" name="4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19080</TotalTime>
  <Words>1237</Words>
  <Application>Microsoft Macintosh PowerPoint</Application>
  <PresentationFormat>On-screen Show (16:9)</PresentationFormat>
  <Paragraphs>73</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4_Default</vt:lpstr>
      <vt:lpstr>CREATION TO CHRIST</vt:lpstr>
      <vt:lpstr>PowerPoint Presentation</vt:lpstr>
      <vt:lpstr>PowerPoint Presentation</vt:lpstr>
      <vt:lpstr>TWO QUESTIONS</vt:lpstr>
      <vt:lpstr>WHY ARE YOU SAD AND TROUBLED?</vt:lpstr>
      <vt:lpstr>TWO QUESTIONS</vt:lpstr>
      <vt:lpstr>JESUS ADDRESSES OUR WORDS AND THOUGHTS</vt:lpstr>
      <vt:lpstr>PowerPoint Presentation</vt:lpstr>
      <vt:lpstr>PowerPoint Presentation</vt:lpstr>
      <vt:lpstr>POINT #1 – I AM REAL.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 #2 – MY WORDS ARE REAL.</vt:lpstr>
      <vt:lpstr>PowerPoint Presentation</vt:lpstr>
      <vt:lpstr>PowerPoint Presentation</vt:lpstr>
      <vt:lpstr>PowerPoint Presentation</vt:lpstr>
      <vt:lpstr>POINT #3 – MY FATHER IS REAL.</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instructor</cp:lastModifiedBy>
  <cp:revision>300</cp:revision>
  <dcterms:created xsi:type="dcterms:W3CDTF">2014-03-26T14:03:34Z</dcterms:created>
  <dcterms:modified xsi:type="dcterms:W3CDTF">2018-11-25T04:03:10Z</dcterms:modified>
</cp:coreProperties>
</file>