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_rels/notesSlide1.xml.rels" ContentType="application/vnd.openxmlformats-package.relationships+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2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jpeg" ContentType="image/jpeg"/>
  <Override PartName="/ppt/media/image2.jpeg" ContentType="image/jpeg"/>
  <Override PartName="/ppt/media/image3.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685800" y="4343400"/>
            <a:ext cx="5486040" cy="41144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200" name="PlaceHolder 2"/>
          <p:cNvSpPr>
            <a:spLocks noGrp="1"/>
          </p:cNvSpPr>
          <p:nvPr>
            <p:ph type="hdr"/>
          </p:nvPr>
        </p:nvSpPr>
        <p:spPr>
          <a:xfrm>
            <a:off x="1371600" y="5029200"/>
            <a:ext cx="5486040" cy="411444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201" name="PlaceHolder 3"/>
          <p:cNvSpPr>
            <a:spLocks noGrp="1"/>
          </p:cNvSpPr>
          <p:nvPr>
            <p:ph type="dt"/>
          </p:nvPr>
        </p:nvSpPr>
        <p:spPr>
          <a:xfrm>
            <a:off x="0" y="8686800"/>
            <a:ext cx="2975760" cy="45684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202" name="PlaceHolder 4"/>
          <p:cNvSpPr>
            <a:spLocks noGrp="1"/>
          </p:cNvSpPr>
          <p:nvPr>
            <p:ph type="ftr"/>
          </p:nvPr>
        </p:nvSpPr>
        <p:spPr>
          <a:xfrm>
            <a:off x="0" y="0"/>
            <a:ext cx="2975760" cy="45684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203" name="PlaceHolder 5"/>
          <p:cNvSpPr>
            <a:spLocks noGrp="1"/>
          </p:cNvSpPr>
          <p:nvPr>
            <p:ph type="sldNum"/>
          </p:nvPr>
        </p:nvSpPr>
        <p:spPr>
          <a:xfrm>
            <a:off x="3881880" y="0"/>
            <a:ext cx="2975760" cy="456840"/>
          </a:xfrm>
          <a:prstGeom prst="rect">
            <a:avLst/>
          </a:prstGeom>
        </p:spPr>
        <p:txBody>
          <a:bodyPr lIns="0" rIns="0" tIns="0" bIns="0" anchor="b"/>
          <a:p>
            <a:pPr algn="r"/>
            <a:fld id="{44170A07-64E3-490F-9A78-F42F4909EA1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914400" y="4343400"/>
            <a:ext cx="5028840" cy="4114440"/>
          </a:xfrm>
          <a:prstGeom prst="rect">
            <a:avLst/>
          </a:prstGeom>
        </p:spPr>
        <p:txBody>
          <a:bodyPr lIns="90000" rIns="90000" tIns="45000" bIns="45000"/>
          <a:p>
            <a:endParaRPr b="0" lang="en-US" sz="2000" spc="-1" strike="noStrike">
              <a:latin typeface="Arial"/>
            </a:endParaRPr>
          </a:p>
        </p:txBody>
      </p:sp>
      <p:sp>
        <p:nvSpPr>
          <p:cNvPr id="251" name="TextShape 2"/>
          <p:cNvSpPr txBox="1"/>
          <p:nvPr/>
        </p:nvSpPr>
        <p:spPr>
          <a:xfrm>
            <a:off x="0" y="0"/>
            <a:ext cx="360000" cy="360000"/>
          </a:xfrm>
          <a:prstGeom prst="rect">
            <a:avLst/>
          </a:prstGeom>
          <a:noFill/>
          <a:ln>
            <a:noFill/>
          </a:ln>
        </p:spPr>
        <p:txBody>
          <a:bodyPr lIns="90000" rIns="90000" tIns="45000" bIns="45000"/>
          <a:p>
            <a:pPr algn="r">
              <a:lnSpc>
                <a:spcPct val="100000"/>
              </a:lnSpc>
            </a:pPr>
            <a:fld id="{C259448E-B5D7-4A51-A222-822F66317EA7}" type="slidenum">
              <a:rPr b="0" lang="en-US" sz="1200" spc="-1" strike="noStrike">
                <a:solidFill>
                  <a:srgbClr val="000000"/>
                </a:solidFill>
                <a:latin typeface="Calibri"/>
                <a:ea typeface="+mn-ea"/>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914400" y="4343400"/>
            <a:ext cx="5028840" cy="4114440"/>
          </a:xfrm>
          <a:prstGeom prst="rect">
            <a:avLst/>
          </a:prstGeom>
        </p:spPr>
        <p:txBody>
          <a:bodyPr lIns="90000" rIns="90000" tIns="45000" bIns="45000"/>
          <a:p>
            <a:endParaRPr b="0" lang="en-US" sz="2000" spc="-1" strike="noStrike">
              <a:latin typeface="Arial"/>
            </a:endParaRPr>
          </a:p>
        </p:txBody>
      </p:sp>
      <p:sp>
        <p:nvSpPr>
          <p:cNvPr id="255" name="TextShape 2"/>
          <p:cNvSpPr txBox="1"/>
          <p:nvPr/>
        </p:nvSpPr>
        <p:spPr>
          <a:xfrm>
            <a:off x="0" y="0"/>
            <a:ext cx="360000" cy="360000"/>
          </a:xfrm>
          <a:prstGeom prst="rect">
            <a:avLst/>
          </a:prstGeom>
          <a:noFill/>
          <a:ln>
            <a:noFill/>
          </a:ln>
        </p:spPr>
        <p:txBody>
          <a:bodyPr lIns="90000" rIns="90000" tIns="45000" bIns="45000"/>
          <a:p>
            <a:pPr algn="r">
              <a:lnSpc>
                <a:spcPct val="100000"/>
              </a:lnSpc>
            </a:pPr>
            <a:fld id="{8BABF6DC-CA71-4991-A999-D57515E53834}" type="slidenum">
              <a:rPr b="0" lang="en-US" sz="1200" spc="-1" strike="noStrike">
                <a:solidFill>
                  <a:srgbClr val="000000"/>
                </a:solidFill>
                <a:latin typeface="Calibri"/>
                <a:ea typeface="+mn-ea"/>
              </a:rPr>
              <a:t>&lt;number&gt;</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914400" y="4343400"/>
            <a:ext cx="5028840" cy="4114440"/>
          </a:xfrm>
          <a:prstGeom prst="rect">
            <a:avLst/>
          </a:prstGeom>
        </p:spPr>
        <p:txBody>
          <a:bodyPr lIns="90000" rIns="90000" tIns="45000" bIns="45000"/>
          <a:p>
            <a:endParaRPr b="0" lang="en-US" sz="2000" spc="-1" strike="noStrike">
              <a:latin typeface="Arial"/>
            </a:endParaRPr>
          </a:p>
        </p:txBody>
      </p:sp>
      <p:sp>
        <p:nvSpPr>
          <p:cNvPr id="257" name="TextShape 2"/>
          <p:cNvSpPr txBox="1"/>
          <p:nvPr/>
        </p:nvSpPr>
        <p:spPr>
          <a:xfrm>
            <a:off x="0" y="0"/>
            <a:ext cx="360000" cy="360000"/>
          </a:xfrm>
          <a:prstGeom prst="rect">
            <a:avLst/>
          </a:prstGeom>
          <a:noFill/>
          <a:ln>
            <a:noFill/>
          </a:ln>
        </p:spPr>
        <p:txBody>
          <a:bodyPr lIns="90000" rIns="90000" tIns="45000" bIns="45000"/>
          <a:p>
            <a:pPr algn="r">
              <a:lnSpc>
                <a:spcPct val="100000"/>
              </a:lnSpc>
            </a:pPr>
            <a:fld id="{BF95FEB2-3107-4A6D-9633-8CE83928D398}" type="slidenum">
              <a:rPr b="0" lang="en-US" sz="1200" spc="-1" strike="noStrike">
                <a:solidFill>
                  <a:srgbClr val="000000"/>
                </a:solidFill>
                <a:latin typeface="Calibri"/>
                <a:ea typeface="+mn-ea"/>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914400" y="4343400"/>
            <a:ext cx="5028840" cy="4114440"/>
          </a:xfrm>
          <a:prstGeom prst="rect">
            <a:avLst/>
          </a:prstGeom>
        </p:spPr>
        <p:txBody>
          <a:bodyPr lIns="90000" rIns="90000" tIns="45000" bIns="45000"/>
          <a:p>
            <a:endParaRPr b="0" lang="en-US" sz="2000" spc="-1" strike="noStrike">
              <a:latin typeface="Arial"/>
            </a:endParaRPr>
          </a:p>
        </p:txBody>
      </p:sp>
      <p:sp>
        <p:nvSpPr>
          <p:cNvPr id="253" name="TextShape 2"/>
          <p:cNvSpPr txBox="1"/>
          <p:nvPr/>
        </p:nvSpPr>
        <p:spPr>
          <a:xfrm>
            <a:off x="0" y="0"/>
            <a:ext cx="360000" cy="360000"/>
          </a:xfrm>
          <a:prstGeom prst="rect">
            <a:avLst/>
          </a:prstGeom>
          <a:noFill/>
          <a:ln>
            <a:noFill/>
          </a:ln>
        </p:spPr>
        <p:txBody>
          <a:bodyPr lIns="90000" rIns="90000" tIns="45000" bIns="45000"/>
          <a:p>
            <a:pPr algn="r">
              <a:lnSpc>
                <a:spcPct val="100000"/>
              </a:lnSpc>
            </a:pPr>
            <a:fld id="{DE514D1D-18AB-480A-9276-3F34807AC405}" type="slidenum">
              <a:rPr b="0" lang="en-US" sz="1200" spc="-1" strike="noStrike">
                <a:solidFill>
                  <a:srgbClr val="000000"/>
                </a:solidFill>
                <a:latin typeface="Calibri"/>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27" name="PlaceHolder 2"/>
          <p:cNvSpPr>
            <a:spLocks noGrp="1"/>
          </p:cNvSpPr>
          <p:nvPr>
            <p:ph type="body"/>
          </p:nvPr>
        </p:nvSpPr>
        <p:spPr>
          <a:xfrm>
            <a:off x="624240" y="193500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28" name="PlaceHolder 3"/>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30"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1"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2"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3" name="PlaceHolder 5"/>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35" name="PlaceHolder 2"/>
          <p:cNvSpPr>
            <a:spLocks noGrp="1"/>
          </p:cNvSpPr>
          <p:nvPr>
            <p:ph type="body"/>
          </p:nvPr>
        </p:nvSpPr>
        <p:spPr>
          <a:xfrm>
            <a:off x="6242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6" name="PlaceHolder 3"/>
          <p:cNvSpPr>
            <a:spLocks noGrp="1"/>
          </p:cNvSpPr>
          <p:nvPr>
            <p:ph type="body"/>
          </p:nvPr>
        </p:nvSpPr>
        <p:spPr>
          <a:xfrm>
            <a:off x="432612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7" name="PlaceHolder 4"/>
          <p:cNvSpPr>
            <a:spLocks noGrp="1"/>
          </p:cNvSpPr>
          <p:nvPr>
            <p:ph type="body"/>
          </p:nvPr>
        </p:nvSpPr>
        <p:spPr>
          <a:xfrm>
            <a:off x="80276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8" name="PlaceHolder 5"/>
          <p:cNvSpPr>
            <a:spLocks noGrp="1"/>
          </p:cNvSpPr>
          <p:nvPr>
            <p:ph type="body"/>
          </p:nvPr>
        </p:nvSpPr>
        <p:spPr>
          <a:xfrm>
            <a:off x="80276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39" name="PlaceHolder 6"/>
          <p:cNvSpPr>
            <a:spLocks noGrp="1"/>
          </p:cNvSpPr>
          <p:nvPr>
            <p:ph type="body"/>
          </p:nvPr>
        </p:nvSpPr>
        <p:spPr>
          <a:xfrm>
            <a:off x="432612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40" name="PlaceHolder 7"/>
          <p:cNvSpPr>
            <a:spLocks noGrp="1"/>
          </p:cNvSpPr>
          <p:nvPr>
            <p:ph type="body"/>
          </p:nvPr>
        </p:nvSpPr>
        <p:spPr>
          <a:xfrm>
            <a:off x="6242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47" name="PlaceHolder 2"/>
          <p:cNvSpPr>
            <a:spLocks noGrp="1"/>
          </p:cNvSpPr>
          <p:nvPr>
            <p:ph type="subTitle"/>
          </p:nvPr>
        </p:nvSpPr>
        <p:spPr>
          <a:xfrm>
            <a:off x="624240" y="1935000"/>
            <a:ext cx="10948680" cy="4395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49" name="PlaceHolder 2"/>
          <p:cNvSpPr>
            <a:spLocks noGrp="1"/>
          </p:cNvSpPr>
          <p:nvPr>
            <p:ph type="body"/>
          </p:nvPr>
        </p:nvSpPr>
        <p:spPr>
          <a:xfrm>
            <a:off x="624240" y="1935000"/>
            <a:ext cx="1094868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51"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52" name="PlaceHolder 3"/>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704520" y="581760"/>
            <a:ext cx="2639520" cy="51325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56"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57" name="PlaceHolder 3"/>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58" name="PlaceHolder 4"/>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6" name="PlaceHolder 2"/>
          <p:cNvSpPr>
            <a:spLocks noGrp="1"/>
          </p:cNvSpPr>
          <p:nvPr>
            <p:ph type="subTitle"/>
          </p:nvPr>
        </p:nvSpPr>
        <p:spPr>
          <a:xfrm>
            <a:off x="624240" y="1935000"/>
            <a:ext cx="10948680" cy="4395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60"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61"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62"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64"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65"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66" name="PlaceHolder 4"/>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68" name="PlaceHolder 2"/>
          <p:cNvSpPr>
            <a:spLocks noGrp="1"/>
          </p:cNvSpPr>
          <p:nvPr>
            <p:ph type="body"/>
          </p:nvPr>
        </p:nvSpPr>
        <p:spPr>
          <a:xfrm>
            <a:off x="624240" y="193500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69" name="PlaceHolder 3"/>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71"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72"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73"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74" name="PlaceHolder 5"/>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76" name="PlaceHolder 2"/>
          <p:cNvSpPr>
            <a:spLocks noGrp="1"/>
          </p:cNvSpPr>
          <p:nvPr>
            <p:ph type="body"/>
          </p:nvPr>
        </p:nvSpPr>
        <p:spPr>
          <a:xfrm>
            <a:off x="6242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77" name="PlaceHolder 3"/>
          <p:cNvSpPr>
            <a:spLocks noGrp="1"/>
          </p:cNvSpPr>
          <p:nvPr>
            <p:ph type="body"/>
          </p:nvPr>
        </p:nvSpPr>
        <p:spPr>
          <a:xfrm>
            <a:off x="432612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78" name="PlaceHolder 4"/>
          <p:cNvSpPr>
            <a:spLocks noGrp="1"/>
          </p:cNvSpPr>
          <p:nvPr>
            <p:ph type="body"/>
          </p:nvPr>
        </p:nvSpPr>
        <p:spPr>
          <a:xfrm>
            <a:off x="80276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79" name="PlaceHolder 5"/>
          <p:cNvSpPr>
            <a:spLocks noGrp="1"/>
          </p:cNvSpPr>
          <p:nvPr>
            <p:ph type="body"/>
          </p:nvPr>
        </p:nvSpPr>
        <p:spPr>
          <a:xfrm>
            <a:off x="80276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80" name="PlaceHolder 6"/>
          <p:cNvSpPr>
            <a:spLocks noGrp="1"/>
          </p:cNvSpPr>
          <p:nvPr>
            <p:ph type="body"/>
          </p:nvPr>
        </p:nvSpPr>
        <p:spPr>
          <a:xfrm>
            <a:off x="432612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81" name="PlaceHolder 7"/>
          <p:cNvSpPr>
            <a:spLocks noGrp="1"/>
          </p:cNvSpPr>
          <p:nvPr>
            <p:ph type="body"/>
          </p:nvPr>
        </p:nvSpPr>
        <p:spPr>
          <a:xfrm>
            <a:off x="6242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88" name="PlaceHolder 2"/>
          <p:cNvSpPr>
            <a:spLocks noGrp="1"/>
          </p:cNvSpPr>
          <p:nvPr>
            <p:ph type="subTitle"/>
          </p:nvPr>
        </p:nvSpPr>
        <p:spPr>
          <a:xfrm>
            <a:off x="624240" y="1935000"/>
            <a:ext cx="10948680" cy="4395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90" name="PlaceHolder 2"/>
          <p:cNvSpPr>
            <a:spLocks noGrp="1"/>
          </p:cNvSpPr>
          <p:nvPr>
            <p:ph type="body"/>
          </p:nvPr>
        </p:nvSpPr>
        <p:spPr>
          <a:xfrm>
            <a:off x="624240" y="1935000"/>
            <a:ext cx="1094868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92"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93" name="PlaceHolder 3"/>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8" name="PlaceHolder 2"/>
          <p:cNvSpPr>
            <a:spLocks noGrp="1"/>
          </p:cNvSpPr>
          <p:nvPr>
            <p:ph type="body"/>
          </p:nvPr>
        </p:nvSpPr>
        <p:spPr>
          <a:xfrm>
            <a:off x="624240" y="1935000"/>
            <a:ext cx="1094868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704520" y="581760"/>
            <a:ext cx="2639520" cy="51325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97"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98" name="PlaceHolder 3"/>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99" name="PlaceHolder 4"/>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01"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02"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03"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05"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06"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07" name="PlaceHolder 4"/>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09" name="PlaceHolder 2"/>
          <p:cNvSpPr>
            <a:spLocks noGrp="1"/>
          </p:cNvSpPr>
          <p:nvPr>
            <p:ph type="body"/>
          </p:nvPr>
        </p:nvSpPr>
        <p:spPr>
          <a:xfrm>
            <a:off x="624240" y="193500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0" name="PlaceHolder 3"/>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12"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3"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4"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5" name="PlaceHolder 5"/>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17" name="PlaceHolder 2"/>
          <p:cNvSpPr>
            <a:spLocks noGrp="1"/>
          </p:cNvSpPr>
          <p:nvPr>
            <p:ph type="body"/>
          </p:nvPr>
        </p:nvSpPr>
        <p:spPr>
          <a:xfrm>
            <a:off x="6242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8" name="PlaceHolder 3"/>
          <p:cNvSpPr>
            <a:spLocks noGrp="1"/>
          </p:cNvSpPr>
          <p:nvPr>
            <p:ph type="body"/>
          </p:nvPr>
        </p:nvSpPr>
        <p:spPr>
          <a:xfrm>
            <a:off x="432612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9" name="PlaceHolder 4"/>
          <p:cNvSpPr>
            <a:spLocks noGrp="1"/>
          </p:cNvSpPr>
          <p:nvPr>
            <p:ph type="body"/>
          </p:nvPr>
        </p:nvSpPr>
        <p:spPr>
          <a:xfrm>
            <a:off x="80276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20" name="PlaceHolder 5"/>
          <p:cNvSpPr>
            <a:spLocks noGrp="1"/>
          </p:cNvSpPr>
          <p:nvPr>
            <p:ph type="body"/>
          </p:nvPr>
        </p:nvSpPr>
        <p:spPr>
          <a:xfrm>
            <a:off x="80276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21" name="PlaceHolder 6"/>
          <p:cNvSpPr>
            <a:spLocks noGrp="1"/>
          </p:cNvSpPr>
          <p:nvPr>
            <p:ph type="body"/>
          </p:nvPr>
        </p:nvSpPr>
        <p:spPr>
          <a:xfrm>
            <a:off x="432612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22" name="PlaceHolder 7"/>
          <p:cNvSpPr>
            <a:spLocks noGrp="1"/>
          </p:cNvSpPr>
          <p:nvPr>
            <p:ph type="body"/>
          </p:nvPr>
        </p:nvSpPr>
        <p:spPr>
          <a:xfrm>
            <a:off x="6242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26" name="PlaceHolder 2"/>
          <p:cNvSpPr>
            <a:spLocks noGrp="1"/>
          </p:cNvSpPr>
          <p:nvPr>
            <p:ph type="subTitle"/>
          </p:nvPr>
        </p:nvSpPr>
        <p:spPr>
          <a:xfrm>
            <a:off x="624240" y="1935000"/>
            <a:ext cx="10948680" cy="4395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28" name="PlaceHolder 2"/>
          <p:cNvSpPr>
            <a:spLocks noGrp="1"/>
          </p:cNvSpPr>
          <p:nvPr>
            <p:ph type="body"/>
          </p:nvPr>
        </p:nvSpPr>
        <p:spPr>
          <a:xfrm>
            <a:off x="624240" y="1935000"/>
            <a:ext cx="1094868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0"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1" name="PlaceHolder 3"/>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30"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31" name="PlaceHolder 3"/>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704520" y="581760"/>
            <a:ext cx="2639520" cy="51325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35"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36" name="PlaceHolder 3"/>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37" name="PlaceHolder 4"/>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39"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40"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41"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43"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44"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45" name="PlaceHolder 4"/>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47" name="PlaceHolder 2"/>
          <p:cNvSpPr>
            <a:spLocks noGrp="1"/>
          </p:cNvSpPr>
          <p:nvPr>
            <p:ph type="body"/>
          </p:nvPr>
        </p:nvSpPr>
        <p:spPr>
          <a:xfrm>
            <a:off x="624240" y="193500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48" name="PlaceHolder 3"/>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50"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1"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2"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3" name="PlaceHolder 5"/>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55" name="PlaceHolder 2"/>
          <p:cNvSpPr>
            <a:spLocks noGrp="1"/>
          </p:cNvSpPr>
          <p:nvPr>
            <p:ph type="body"/>
          </p:nvPr>
        </p:nvSpPr>
        <p:spPr>
          <a:xfrm>
            <a:off x="6242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6" name="PlaceHolder 3"/>
          <p:cNvSpPr>
            <a:spLocks noGrp="1"/>
          </p:cNvSpPr>
          <p:nvPr>
            <p:ph type="body"/>
          </p:nvPr>
        </p:nvSpPr>
        <p:spPr>
          <a:xfrm>
            <a:off x="432612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7" name="PlaceHolder 4"/>
          <p:cNvSpPr>
            <a:spLocks noGrp="1"/>
          </p:cNvSpPr>
          <p:nvPr>
            <p:ph type="body"/>
          </p:nvPr>
        </p:nvSpPr>
        <p:spPr>
          <a:xfrm>
            <a:off x="80276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8" name="PlaceHolder 5"/>
          <p:cNvSpPr>
            <a:spLocks noGrp="1"/>
          </p:cNvSpPr>
          <p:nvPr>
            <p:ph type="body"/>
          </p:nvPr>
        </p:nvSpPr>
        <p:spPr>
          <a:xfrm>
            <a:off x="80276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59" name="PlaceHolder 6"/>
          <p:cNvSpPr>
            <a:spLocks noGrp="1"/>
          </p:cNvSpPr>
          <p:nvPr>
            <p:ph type="body"/>
          </p:nvPr>
        </p:nvSpPr>
        <p:spPr>
          <a:xfrm>
            <a:off x="432612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60" name="PlaceHolder 7"/>
          <p:cNvSpPr>
            <a:spLocks noGrp="1"/>
          </p:cNvSpPr>
          <p:nvPr>
            <p:ph type="body"/>
          </p:nvPr>
        </p:nvSpPr>
        <p:spPr>
          <a:xfrm>
            <a:off x="6242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64" name="PlaceHolder 2"/>
          <p:cNvSpPr>
            <a:spLocks noGrp="1"/>
          </p:cNvSpPr>
          <p:nvPr>
            <p:ph type="subTitle"/>
          </p:nvPr>
        </p:nvSpPr>
        <p:spPr>
          <a:xfrm>
            <a:off x="624240" y="1935000"/>
            <a:ext cx="10948680" cy="4395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66" name="PlaceHolder 2"/>
          <p:cNvSpPr>
            <a:spLocks noGrp="1"/>
          </p:cNvSpPr>
          <p:nvPr>
            <p:ph type="body"/>
          </p:nvPr>
        </p:nvSpPr>
        <p:spPr>
          <a:xfrm>
            <a:off x="624240" y="1935000"/>
            <a:ext cx="1094868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68"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69" name="PlaceHolder 3"/>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704520" y="581760"/>
            <a:ext cx="2639520" cy="51325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73"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74" name="PlaceHolder 3"/>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75" name="PlaceHolder 4"/>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77"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78"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79"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81"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82"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83" name="PlaceHolder 4"/>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85" name="PlaceHolder 2"/>
          <p:cNvSpPr>
            <a:spLocks noGrp="1"/>
          </p:cNvSpPr>
          <p:nvPr>
            <p:ph type="body"/>
          </p:nvPr>
        </p:nvSpPr>
        <p:spPr>
          <a:xfrm>
            <a:off x="624240" y="193500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86" name="PlaceHolder 3"/>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88"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89"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0"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1" name="PlaceHolder 5"/>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04520" y="581760"/>
            <a:ext cx="2639520" cy="51325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93" name="PlaceHolder 2"/>
          <p:cNvSpPr>
            <a:spLocks noGrp="1"/>
          </p:cNvSpPr>
          <p:nvPr>
            <p:ph type="body"/>
          </p:nvPr>
        </p:nvSpPr>
        <p:spPr>
          <a:xfrm>
            <a:off x="6242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4" name="PlaceHolder 3"/>
          <p:cNvSpPr>
            <a:spLocks noGrp="1"/>
          </p:cNvSpPr>
          <p:nvPr>
            <p:ph type="body"/>
          </p:nvPr>
        </p:nvSpPr>
        <p:spPr>
          <a:xfrm>
            <a:off x="432612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5" name="PlaceHolder 4"/>
          <p:cNvSpPr>
            <a:spLocks noGrp="1"/>
          </p:cNvSpPr>
          <p:nvPr>
            <p:ph type="body"/>
          </p:nvPr>
        </p:nvSpPr>
        <p:spPr>
          <a:xfrm>
            <a:off x="8027640" y="193500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6" name="PlaceHolder 5"/>
          <p:cNvSpPr>
            <a:spLocks noGrp="1"/>
          </p:cNvSpPr>
          <p:nvPr>
            <p:ph type="body"/>
          </p:nvPr>
        </p:nvSpPr>
        <p:spPr>
          <a:xfrm>
            <a:off x="80276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7" name="PlaceHolder 6"/>
          <p:cNvSpPr>
            <a:spLocks noGrp="1"/>
          </p:cNvSpPr>
          <p:nvPr>
            <p:ph type="body"/>
          </p:nvPr>
        </p:nvSpPr>
        <p:spPr>
          <a:xfrm>
            <a:off x="432612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98" name="PlaceHolder 7"/>
          <p:cNvSpPr>
            <a:spLocks noGrp="1"/>
          </p:cNvSpPr>
          <p:nvPr>
            <p:ph type="body"/>
          </p:nvPr>
        </p:nvSpPr>
        <p:spPr>
          <a:xfrm>
            <a:off x="624240" y="4231080"/>
            <a:ext cx="352512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5"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6" name="PlaceHolder 3"/>
          <p:cNvSpPr>
            <a:spLocks noGrp="1"/>
          </p:cNvSpPr>
          <p:nvPr>
            <p:ph type="body"/>
          </p:nvPr>
        </p:nvSpPr>
        <p:spPr>
          <a:xfrm>
            <a:off x="62424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17" name="PlaceHolder 4"/>
          <p:cNvSpPr>
            <a:spLocks noGrp="1"/>
          </p:cNvSpPr>
          <p:nvPr>
            <p:ph type="body"/>
          </p:nvPr>
        </p:nvSpPr>
        <p:spPr>
          <a:xfrm>
            <a:off x="623448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19" name="PlaceHolder 2"/>
          <p:cNvSpPr>
            <a:spLocks noGrp="1"/>
          </p:cNvSpPr>
          <p:nvPr>
            <p:ph type="body"/>
          </p:nvPr>
        </p:nvSpPr>
        <p:spPr>
          <a:xfrm>
            <a:off x="624240" y="1935000"/>
            <a:ext cx="5342760" cy="439560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20"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21" name="PlaceHolder 4"/>
          <p:cNvSpPr>
            <a:spLocks noGrp="1"/>
          </p:cNvSpPr>
          <p:nvPr>
            <p:ph type="body"/>
          </p:nvPr>
        </p:nvSpPr>
        <p:spPr>
          <a:xfrm>
            <a:off x="6234480" y="423108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04520" y="581760"/>
            <a:ext cx="2639520" cy="1107000"/>
          </a:xfrm>
          <a:prstGeom prst="rect">
            <a:avLst/>
          </a:prstGeom>
        </p:spPr>
        <p:txBody>
          <a:bodyPr lIns="0" rIns="0" tIns="0" bIns="0" anchor="ctr"/>
          <a:p>
            <a:pPr algn="ctr"/>
            <a:endParaRPr b="0" lang="en-US" sz="1600" spc="-1" strike="noStrike">
              <a:solidFill>
                <a:srgbClr val="ffffff"/>
              </a:solidFill>
              <a:latin typeface="Helvetica Neue"/>
            </a:endParaRPr>
          </a:p>
        </p:txBody>
      </p:sp>
      <p:sp>
        <p:nvSpPr>
          <p:cNvPr id="23" name="PlaceHolder 2"/>
          <p:cNvSpPr>
            <a:spLocks noGrp="1"/>
          </p:cNvSpPr>
          <p:nvPr>
            <p:ph type="body"/>
          </p:nvPr>
        </p:nvSpPr>
        <p:spPr>
          <a:xfrm>
            <a:off x="62424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24" name="PlaceHolder 3"/>
          <p:cNvSpPr>
            <a:spLocks noGrp="1"/>
          </p:cNvSpPr>
          <p:nvPr>
            <p:ph type="body"/>
          </p:nvPr>
        </p:nvSpPr>
        <p:spPr>
          <a:xfrm>
            <a:off x="6234480" y="1935000"/>
            <a:ext cx="534276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
        <p:nvSpPr>
          <p:cNvPr id="25" name="PlaceHolder 4"/>
          <p:cNvSpPr>
            <a:spLocks noGrp="1"/>
          </p:cNvSpPr>
          <p:nvPr>
            <p:ph type="body"/>
          </p:nvPr>
        </p:nvSpPr>
        <p:spPr>
          <a:xfrm>
            <a:off x="624240" y="4231080"/>
            <a:ext cx="10948680" cy="2096640"/>
          </a:xfrm>
          <a:prstGeom prst="rect">
            <a:avLst/>
          </a:prstGeom>
        </p:spPr>
        <p:txBody>
          <a:bodyPr lIns="0" rIns="0" tIns="0" bIns="0">
            <a:normAutofit/>
          </a:bodyPr>
          <a:p>
            <a:pPr algn="ctr">
              <a:spcBef>
                <a:spcPts val="1417"/>
              </a:spcBef>
            </a:pPr>
            <a:endParaRPr b="0" lang="en-US" sz="4000" spc="-1" strike="noStrike">
              <a:solidFill>
                <a:srgbClr val="adf2e7"/>
              </a:solidFill>
              <a:latin typeface="Avenir 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2130480"/>
            <a:ext cx="10362960" cy="1469520"/>
          </a:xfrm>
          <a:prstGeom prst="rect">
            <a:avLst/>
          </a:prstGeom>
        </p:spPr>
        <p:txBody>
          <a:bodyPr lIns="122040" rIns="122040" tIns="60840" bIns="60840" anchor="ctr"/>
          <a:p>
            <a:pPr algn="ctr">
              <a:lnSpc>
                <a:spcPct val="100000"/>
              </a:lnSpc>
            </a:pPr>
            <a:r>
              <a:rPr b="0" lang="en-US" sz="5900" spc="-1" strike="noStrike">
                <a:solidFill>
                  <a:srgbClr val="fcfcf5"/>
                </a:solidFill>
                <a:latin typeface="Trebuchet MS"/>
              </a:rPr>
              <a:t>Click to edit Master title style</a:t>
            </a:r>
            <a:endParaRPr b="0" lang="en-US" sz="5900" spc="-1" strike="noStrike">
              <a:solidFill>
                <a:srgbClr val="ffffff"/>
              </a:solidFill>
              <a:latin typeface="Helvetica Neue"/>
            </a:endParaRPr>
          </a:p>
        </p:txBody>
      </p:sp>
      <p:sp>
        <p:nvSpPr>
          <p:cNvPr id="1" name="PlaceHolder 2"/>
          <p:cNvSpPr>
            <a:spLocks noGrp="1"/>
          </p:cNvSpPr>
          <p:nvPr>
            <p:ph type="dt"/>
          </p:nvPr>
        </p:nvSpPr>
        <p:spPr>
          <a:xfrm>
            <a:off x="609480" y="6356520"/>
            <a:ext cx="2844360" cy="364680"/>
          </a:xfrm>
          <a:prstGeom prst="rect">
            <a:avLst/>
          </a:prstGeom>
        </p:spPr>
        <p:txBody>
          <a:bodyPr lIns="122040" rIns="122040" tIns="60840" bIns="60840" anchor="ctr"/>
          <a:p>
            <a:pPr>
              <a:lnSpc>
                <a:spcPct val="100000"/>
              </a:lnSpc>
            </a:pPr>
            <a:fld id="{0D1967CF-A02F-4F3B-B6FA-008964D18C22}" type="datetime">
              <a:rPr b="1" lang="en-US" sz="1600" spc="-1" strike="noStrike">
                <a:solidFill>
                  <a:srgbClr val="ffffff"/>
                </a:solidFill>
                <a:latin typeface="Century Gothic"/>
                <a:ea typeface="Helvetica Neue"/>
              </a:rPr>
              <a:t>5/5/19</a:t>
            </a:fld>
            <a:endParaRPr b="0" lang="en-US" sz="1600" spc="-1" strike="noStrike">
              <a:latin typeface="Times New Roman"/>
            </a:endParaRPr>
          </a:p>
        </p:txBody>
      </p:sp>
      <p:sp>
        <p:nvSpPr>
          <p:cNvPr id="2" name="PlaceHolder 3"/>
          <p:cNvSpPr>
            <a:spLocks noGrp="1"/>
          </p:cNvSpPr>
          <p:nvPr>
            <p:ph type="ftr"/>
          </p:nvPr>
        </p:nvSpPr>
        <p:spPr>
          <a:xfrm>
            <a:off x="4165560" y="6356520"/>
            <a:ext cx="3860280" cy="364680"/>
          </a:xfrm>
          <a:prstGeom prst="rect">
            <a:avLst/>
          </a:prstGeom>
        </p:spPr>
        <p:txBody>
          <a:bodyPr lIns="122040" rIns="122040" tIns="60840" bIns="60840" anchor="ctr"/>
          <a:p>
            <a:endParaRPr b="0" lang="en-US" sz="2400" spc="-1" strike="noStrike">
              <a:latin typeface="Times New Roman"/>
            </a:endParaRPr>
          </a:p>
        </p:txBody>
      </p:sp>
      <p:sp>
        <p:nvSpPr>
          <p:cNvPr id="3" name="PlaceHolder 4"/>
          <p:cNvSpPr>
            <a:spLocks noGrp="1"/>
          </p:cNvSpPr>
          <p:nvPr>
            <p:ph type="sldNum"/>
          </p:nvPr>
        </p:nvSpPr>
        <p:spPr>
          <a:xfrm>
            <a:off x="8737560" y="6356520"/>
            <a:ext cx="2844360" cy="364680"/>
          </a:xfrm>
          <a:prstGeom prst="rect">
            <a:avLst/>
          </a:prstGeom>
        </p:spPr>
        <p:txBody>
          <a:bodyPr lIns="122040" rIns="122040" tIns="60840" bIns="60840" anchor="ctr"/>
          <a:p>
            <a:pPr algn="r">
              <a:lnSpc>
                <a:spcPct val="100000"/>
              </a:lnSpc>
            </a:pPr>
            <a:fld id="{56F45771-87D7-4A61-8FC7-C4F3C31E020C}" type="slidenum">
              <a:rPr b="1" lang="en-US" sz="1600" spc="-1" strike="noStrike">
                <a:solidFill>
                  <a:srgbClr val="ffffff"/>
                </a:solidFill>
                <a:latin typeface="Century Gothic"/>
                <a:ea typeface="Helvetica Neue"/>
              </a:rPr>
              <a:t>1</a:t>
            </a:fld>
            <a:endParaRPr b="0" lang="en-US" sz="16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lgn="ctr">
              <a:spcBef>
                <a:spcPts val="1417"/>
              </a:spcBef>
              <a:buClr>
                <a:srgbClr val="ffffff"/>
              </a:buClr>
              <a:buSzPct val="45000"/>
              <a:buFont typeface="Wingdings" charset="2"/>
              <a:buChar char=""/>
            </a:pPr>
            <a:r>
              <a:rPr b="0" lang="en-US" sz="4000" spc="-1" strike="noStrike">
                <a:solidFill>
                  <a:srgbClr val="fcfcf5"/>
                </a:solidFill>
                <a:latin typeface="Trebuchet MS"/>
              </a:rPr>
              <a:t>Click to edit the outline text format</a:t>
            </a:r>
            <a:endParaRPr b="0" lang="en-US" sz="4000" spc="-1" strike="noStrike">
              <a:solidFill>
                <a:srgbClr val="fcfcf5"/>
              </a:solidFill>
              <a:latin typeface="Trebuchet MS"/>
            </a:endParaRPr>
          </a:p>
          <a:p>
            <a:pPr lvl="1" marL="864000" indent="-324000" algn="ctr">
              <a:spcBef>
                <a:spcPts val="1134"/>
              </a:spcBef>
              <a:buClr>
                <a:srgbClr val="ffffff"/>
              </a:buClr>
              <a:buSzPct val="75000"/>
              <a:buFont typeface="Symbol" charset="2"/>
              <a:buChar char=""/>
            </a:pPr>
            <a:r>
              <a:rPr b="0" lang="en-US" sz="4000" spc="-1" strike="noStrike">
                <a:solidFill>
                  <a:srgbClr val="fcfcf5"/>
                </a:solidFill>
                <a:latin typeface="Trebuchet MS"/>
              </a:rPr>
              <a:t>Second Outline Level</a:t>
            </a:r>
            <a:endParaRPr b="0" lang="en-US" sz="4000" spc="-1" strike="noStrike">
              <a:solidFill>
                <a:srgbClr val="fcfcf5"/>
              </a:solidFill>
              <a:latin typeface="Trebuchet MS"/>
            </a:endParaRPr>
          </a:p>
          <a:p>
            <a:pPr lvl="2" marL="1296000" indent="-288000" algn="ctr">
              <a:spcBef>
                <a:spcPts val="850"/>
              </a:spcBef>
              <a:buClr>
                <a:srgbClr val="ffffff"/>
              </a:buClr>
              <a:buSzPct val="45000"/>
              <a:buFont typeface="Wingdings" charset="2"/>
              <a:buChar char=""/>
            </a:pPr>
            <a:r>
              <a:rPr b="0" lang="en-US" sz="4000" spc="-1" strike="noStrike">
                <a:solidFill>
                  <a:srgbClr val="fcfcf5"/>
                </a:solidFill>
                <a:latin typeface="Trebuchet MS"/>
              </a:rPr>
              <a:t>Third Outline Level</a:t>
            </a:r>
            <a:endParaRPr b="0" lang="en-US" sz="4000" spc="-1" strike="noStrike">
              <a:solidFill>
                <a:srgbClr val="fcfcf5"/>
              </a:solidFill>
              <a:latin typeface="Trebuchet MS"/>
            </a:endParaRPr>
          </a:p>
          <a:p>
            <a:pPr lvl="3" marL="1728000" indent="-216000" algn="ctr">
              <a:spcBef>
                <a:spcPts val="567"/>
              </a:spcBef>
              <a:buClr>
                <a:srgbClr val="ffffff"/>
              </a:buClr>
              <a:buSzPct val="75000"/>
              <a:buFont typeface="Symbol" charset="2"/>
              <a:buChar char=""/>
            </a:pPr>
            <a:r>
              <a:rPr b="0" lang="en-US" sz="4000" spc="-1" strike="noStrike">
                <a:solidFill>
                  <a:srgbClr val="fcfcf5"/>
                </a:solidFill>
                <a:latin typeface="Trebuchet MS"/>
              </a:rPr>
              <a:t>Fourth Outline Level</a:t>
            </a:r>
            <a:endParaRPr b="0" lang="en-US" sz="4000" spc="-1" strike="noStrike">
              <a:solidFill>
                <a:srgbClr val="fcfcf5"/>
              </a:solidFill>
              <a:latin typeface="Trebuchet MS"/>
            </a:endParaRPr>
          </a:p>
          <a:p>
            <a:pPr lvl="4" marL="2160000" indent="-216000" algn="ctr">
              <a:spcBef>
                <a:spcPts val="283"/>
              </a:spcBef>
              <a:buClr>
                <a:srgbClr val="ffffff"/>
              </a:buClr>
              <a:buSzPct val="45000"/>
              <a:buFont typeface="Wingdings" charset="2"/>
              <a:buChar char=""/>
            </a:pPr>
            <a:r>
              <a:rPr b="0" lang="en-US" sz="2000" spc="-1" strike="noStrike">
                <a:solidFill>
                  <a:srgbClr val="fcfcf5"/>
                </a:solidFill>
                <a:latin typeface="Trebuchet MS"/>
              </a:rPr>
              <a:t>Fifth Outline Level</a:t>
            </a:r>
            <a:endParaRPr b="0" lang="en-US" sz="2000" spc="-1" strike="noStrike">
              <a:solidFill>
                <a:srgbClr val="fcfcf5"/>
              </a:solidFill>
              <a:latin typeface="Trebuchet MS"/>
            </a:endParaRPr>
          </a:p>
          <a:p>
            <a:pPr lvl="5" marL="2592000" indent="-216000" algn="ctr">
              <a:spcBef>
                <a:spcPts val="283"/>
              </a:spcBef>
              <a:buClr>
                <a:srgbClr val="ffffff"/>
              </a:buClr>
              <a:buSzPct val="45000"/>
              <a:buFont typeface="Wingdings" charset="2"/>
              <a:buChar char=""/>
            </a:pPr>
            <a:r>
              <a:rPr b="0" lang="en-US" sz="2000" spc="-1" strike="noStrike">
                <a:solidFill>
                  <a:srgbClr val="fcfcf5"/>
                </a:solidFill>
                <a:latin typeface="Trebuchet MS"/>
              </a:rPr>
              <a:t>Sixth Outline Level</a:t>
            </a:r>
            <a:endParaRPr b="0" lang="en-US" sz="2000" spc="-1" strike="noStrike">
              <a:solidFill>
                <a:srgbClr val="fcfcf5"/>
              </a:solidFill>
              <a:latin typeface="Trebuchet MS"/>
            </a:endParaRPr>
          </a:p>
          <a:p>
            <a:pPr lvl="6" marL="3024000" indent="-216000" algn="ctr">
              <a:spcBef>
                <a:spcPts val="283"/>
              </a:spcBef>
              <a:buClr>
                <a:srgbClr val="ffffff"/>
              </a:buClr>
              <a:buSzPct val="45000"/>
              <a:buFont typeface="Wingdings" charset="2"/>
              <a:buChar char=""/>
            </a:pPr>
            <a:r>
              <a:rPr b="0" lang="en-US" sz="2000" spc="-1" strike="noStrike">
                <a:solidFill>
                  <a:srgbClr val="fcfcf5"/>
                </a:solidFill>
                <a:latin typeface="Trebuchet MS"/>
              </a:rPr>
              <a:t>Seventh Outline Level</a:t>
            </a:r>
            <a:endParaRPr b="0" lang="en-US" sz="2000" spc="-1" strike="noStrike">
              <a:solidFill>
                <a:srgbClr val="fcfcf5"/>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ffffff"/>
                </a:solidFill>
                <a:latin typeface="Calibri Light"/>
              </a:rPr>
              <a:t>Click to edit Master title style</a:t>
            </a:r>
            <a:endParaRPr b="0" lang="en-US" sz="4400" spc="-1" strike="noStrike">
              <a:solidFill>
                <a:srgbClr val="ffffff"/>
              </a:solidFill>
              <a:latin typeface="Helvetica Neue"/>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100000"/>
              </a:lnSpc>
              <a:spcBef>
                <a:spcPts val="1001"/>
              </a:spcBef>
              <a:buClr>
                <a:srgbClr val="ffffff"/>
              </a:buClr>
              <a:buFont typeface="Arial"/>
              <a:buChar char="•"/>
            </a:pPr>
            <a:r>
              <a:rPr b="0" lang="en-US" sz="2800" spc="-1" strike="noStrike">
                <a:solidFill>
                  <a:srgbClr val="ffffff"/>
                </a:solidFill>
                <a:latin typeface="Calibri"/>
              </a:rPr>
              <a:t>Click to edit Master text styles</a:t>
            </a:r>
            <a:endParaRPr b="0" lang="en-US" sz="2800" spc="-1" strike="noStrike">
              <a:solidFill>
                <a:srgbClr val="ffffff"/>
              </a:solidFill>
              <a:latin typeface="Calibri"/>
            </a:endParaRPr>
          </a:p>
          <a:p>
            <a:pPr lvl="1" marL="685800" indent="-228240">
              <a:lnSpc>
                <a:spcPct val="100000"/>
              </a:lnSpc>
              <a:spcBef>
                <a:spcPts val="499"/>
              </a:spcBef>
              <a:buClr>
                <a:srgbClr val="ffffff"/>
              </a:buClr>
              <a:buFont typeface="Arial"/>
              <a:buChar char="•"/>
            </a:pPr>
            <a:r>
              <a:rPr b="0" lang="en-US" sz="2400" spc="-1" strike="noStrike">
                <a:solidFill>
                  <a:srgbClr val="ffffff"/>
                </a:solidFill>
                <a:latin typeface="Calibri"/>
              </a:rPr>
              <a:t>Second level</a:t>
            </a:r>
            <a:endParaRPr b="0" lang="en-US" sz="2400" spc="-1" strike="noStrike">
              <a:solidFill>
                <a:srgbClr val="ffffff"/>
              </a:solidFill>
              <a:latin typeface="Calibri"/>
            </a:endParaRPr>
          </a:p>
          <a:p>
            <a:pPr lvl="2" marL="1143000" indent="-228240">
              <a:lnSpc>
                <a:spcPct val="100000"/>
              </a:lnSpc>
              <a:spcBef>
                <a:spcPts val="499"/>
              </a:spcBef>
              <a:buClr>
                <a:srgbClr val="ffffff"/>
              </a:buClr>
              <a:buFont typeface="Arial"/>
              <a:buChar char="•"/>
            </a:pPr>
            <a:r>
              <a:rPr b="0" lang="en-US" sz="2000" spc="-1" strike="noStrike">
                <a:solidFill>
                  <a:srgbClr val="ffffff"/>
                </a:solidFill>
                <a:latin typeface="Calibri"/>
              </a:rPr>
              <a:t>Third level</a:t>
            </a:r>
            <a:endParaRPr b="0" lang="en-US" sz="2000" spc="-1" strike="noStrike">
              <a:solidFill>
                <a:srgbClr val="ffffff"/>
              </a:solidFill>
              <a:latin typeface="Calibri"/>
            </a:endParaRPr>
          </a:p>
          <a:p>
            <a:pPr lvl="3" marL="1600200" indent="-228240">
              <a:lnSpc>
                <a:spcPct val="100000"/>
              </a:lnSpc>
              <a:spcBef>
                <a:spcPts val="499"/>
              </a:spcBef>
              <a:buClr>
                <a:srgbClr val="ffffff"/>
              </a:buClr>
              <a:buFont typeface="Arial"/>
              <a:buChar char="•"/>
            </a:pPr>
            <a:r>
              <a:rPr b="0" lang="en-US" sz="1800" spc="-1" strike="noStrike">
                <a:solidFill>
                  <a:srgbClr val="ffffff"/>
                </a:solidFill>
                <a:latin typeface="Calibri"/>
              </a:rPr>
              <a:t>Fourth level</a:t>
            </a:r>
            <a:endParaRPr b="0" lang="en-US" sz="1800" spc="-1" strike="noStrike">
              <a:solidFill>
                <a:srgbClr val="ffffff"/>
              </a:solidFill>
              <a:latin typeface="Calibri"/>
            </a:endParaRPr>
          </a:p>
          <a:p>
            <a:pPr lvl="4" marL="2057400" indent="-228240">
              <a:lnSpc>
                <a:spcPct val="100000"/>
              </a:lnSpc>
              <a:spcBef>
                <a:spcPts val="499"/>
              </a:spcBef>
              <a:buClr>
                <a:srgbClr val="ffffff"/>
              </a:buClr>
              <a:buFont typeface="Arial"/>
              <a:buChar char="•"/>
            </a:pPr>
            <a:r>
              <a:rPr b="0" lang="en-US" sz="1800" spc="-1" strike="noStrike">
                <a:solidFill>
                  <a:srgbClr val="ffffff"/>
                </a:solidFill>
                <a:latin typeface="Calibri"/>
              </a:rPr>
              <a:t>Fifth level</a:t>
            </a:r>
            <a:endParaRPr b="0" lang="en-US" sz="1800" spc="-1" strike="noStrike">
              <a:solidFill>
                <a:srgbClr val="ffffff"/>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A60DD735-4CFD-4342-9BA4-3755C4512B3F}" type="datetime">
              <a:rPr b="1" lang="en-US" sz="1200" spc="-1" strike="noStrike">
                <a:solidFill>
                  <a:srgbClr val="ffffff"/>
                </a:solidFill>
                <a:latin typeface="Helvetica Neue"/>
                <a:ea typeface="Helvetica Neue"/>
              </a:rPr>
              <a:t>5/5/19</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F9FAB0E1-145A-477E-A1DD-570FF3B65E0F}" type="slidenum">
              <a:rPr b="1" lang="en-US" sz="1200" spc="-1" strike="noStrike">
                <a:solidFill>
                  <a:srgbClr val="ffffff"/>
                </a:solidFill>
                <a:latin typeface="Helvetica Neue"/>
                <a:ea typeface="Helvetica Neue"/>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4680"/>
            <a:ext cx="10972440" cy="1142640"/>
          </a:xfrm>
          <a:prstGeom prst="rect">
            <a:avLst/>
          </a:prstGeom>
        </p:spPr>
        <p:txBody>
          <a:bodyPr lIns="121680" rIns="121680" tIns="60840" bIns="60840" anchor="ctr"/>
          <a:p>
            <a:pPr algn="ctr">
              <a:lnSpc>
                <a:spcPct val="100000"/>
              </a:lnSpc>
            </a:pPr>
            <a:r>
              <a:rPr b="0" lang="en-US" sz="5900" spc="-1" strike="noStrike">
                <a:solidFill>
                  <a:srgbClr val="ffffff"/>
                </a:solidFill>
                <a:latin typeface="Century Gothic"/>
              </a:rPr>
              <a:t>Click to edit Master title style</a:t>
            </a:r>
            <a:endParaRPr b="0" lang="en-US" sz="5900" spc="-1" strike="noStrike">
              <a:solidFill>
                <a:srgbClr val="ffffff"/>
              </a:solidFill>
              <a:latin typeface="Helvetica Neue"/>
            </a:endParaRPr>
          </a:p>
        </p:txBody>
      </p:sp>
      <p:sp>
        <p:nvSpPr>
          <p:cNvPr id="83" name="PlaceHolder 2"/>
          <p:cNvSpPr>
            <a:spLocks noGrp="1"/>
          </p:cNvSpPr>
          <p:nvPr>
            <p:ph type="body"/>
          </p:nvPr>
        </p:nvSpPr>
        <p:spPr>
          <a:xfrm>
            <a:off x="609480" y="1600200"/>
            <a:ext cx="10972440" cy="4525560"/>
          </a:xfrm>
          <a:prstGeom prst="rect">
            <a:avLst/>
          </a:prstGeom>
        </p:spPr>
        <p:txBody>
          <a:bodyPr lIns="121680" rIns="121680" tIns="60840" bIns="60840"/>
          <a:p>
            <a:pPr marL="456480" indent="-456120">
              <a:lnSpc>
                <a:spcPct val="100000"/>
              </a:lnSpc>
              <a:spcBef>
                <a:spcPts val="859"/>
              </a:spcBef>
              <a:buClr>
                <a:srgbClr val="ffffff"/>
              </a:buClr>
              <a:buFont typeface="Arial"/>
              <a:buChar char="•"/>
            </a:pPr>
            <a:r>
              <a:rPr b="0" lang="en-US" sz="4300" spc="-1" strike="noStrike">
                <a:solidFill>
                  <a:srgbClr val="ffffff"/>
                </a:solidFill>
                <a:latin typeface="Century Gothic"/>
              </a:rPr>
              <a:t>Click to edit Master text styles</a:t>
            </a:r>
            <a:endParaRPr b="0" lang="en-US" sz="4300" spc="-1" strike="noStrike">
              <a:solidFill>
                <a:srgbClr val="ffffff"/>
              </a:solidFill>
              <a:latin typeface="Century Gothic"/>
            </a:endParaRPr>
          </a:p>
          <a:p>
            <a:pPr lvl="1" marL="989280" indent="-380160">
              <a:lnSpc>
                <a:spcPct val="100000"/>
              </a:lnSpc>
              <a:spcBef>
                <a:spcPts val="740"/>
              </a:spcBef>
              <a:buClr>
                <a:srgbClr val="ffffff"/>
              </a:buClr>
              <a:buFont typeface="Arial"/>
              <a:buChar char="–"/>
            </a:pPr>
            <a:r>
              <a:rPr b="0" lang="en-US" sz="3700" spc="-1" strike="noStrike">
                <a:solidFill>
                  <a:srgbClr val="ffffff"/>
                </a:solidFill>
                <a:latin typeface="Century Gothic"/>
              </a:rPr>
              <a:t>Second level</a:t>
            </a:r>
            <a:endParaRPr b="0" lang="en-US" sz="3700" spc="-1" strike="noStrike">
              <a:solidFill>
                <a:srgbClr val="ffffff"/>
              </a:solidFill>
              <a:latin typeface="Century Gothic"/>
            </a:endParaRPr>
          </a:p>
          <a:p>
            <a:pPr lvl="2" marL="1521720" indent="-303840">
              <a:lnSpc>
                <a:spcPct val="100000"/>
              </a:lnSpc>
              <a:spcBef>
                <a:spcPts val="641"/>
              </a:spcBef>
              <a:buClr>
                <a:srgbClr val="ffffff"/>
              </a:buClr>
              <a:buFont typeface="Arial"/>
              <a:buChar char="•"/>
            </a:pPr>
            <a:r>
              <a:rPr b="0" lang="en-US" sz="3200" spc="-1" strike="noStrike">
                <a:solidFill>
                  <a:srgbClr val="ffffff"/>
                </a:solidFill>
                <a:latin typeface="Century Gothic"/>
              </a:rPr>
              <a:t>Third level</a:t>
            </a:r>
            <a:endParaRPr b="0" lang="en-US" sz="3200" spc="-1" strike="noStrike">
              <a:solidFill>
                <a:srgbClr val="ffffff"/>
              </a:solidFill>
              <a:latin typeface="Century Gothic"/>
            </a:endParaRPr>
          </a:p>
          <a:p>
            <a:pPr lvl="3" marL="2130480" indent="-303840">
              <a:lnSpc>
                <a:spcPct val="100000"/>
              </a:lnSpc>
              <a:spcBef>
                <a:spcPts val="541"/>
              </a:spcBef>
              <a:buClr>
                <a:srgbClr val="ffffff"/>
              </a:buClr>
              <a:buFont typeface="Arial"/>
              <a:buChar char="–"/>
            </a:pPr>
            <a:r>
              <a:rPr b="0" lang="en-US" sz="2700" spc="-1" strike="noStrike">
                <a:solidFill>
                  <a:srgbClr val="ffffff"/>
                </a:solidFill>
                <a:latin typeface="Century Gothic"/>
              </a:rPr>
              <a:t>Fourth level</a:t>
            </a:r>
            <a:endParaRPr b="0" lang="en-US" sz="2700" spc="-1" strike="noStrike">
              <a:solidFill>
                <a:srgbClr val="ffffff"/>
              </a:solidFill>
              <a:latin typeface="Century Gothic"/>
            </a:endParaRPr>
          </a:p>
          <a:p>
            <a:pPr lvl="4" marL="2739240" indent="-303840">
              <a:lnSpc>
                <a:spcPct val="100000"/>
              </a:lnSpc>
              <a:spcBef>
                <a:spcPts val="541"/>
              </a:spcBef>
              <a:buClr>
                <a:srgbClr val="ffffff"/>
              </a:buClr>
              <a:buFont typeface="Arial"/>
              <a:buChar char="»"/>
            </a:pPr>
            <a:r>
              <a:rPr b="0" lang="en-US" sz="2700" spc="-1" strike="noStrike">
                <a:solidFill>
                  <a:srgbClr val="ffffff"/>
                </a:solidFill>
                <a:latin typeface="Century Gothic"/>
              </a:rPr>
              <a:t>Fifth level</a:t>
            </a:r>
            <a:endParaRPr b="0" lang="en-US" sz="2700" spc="-1" strike="noStrike">
              <a:solidFill>
                <a:srgbClr val="ffffff"/>
              </a:solidFill>
              <a:latin typeface="Century Gothic"/>
            </a:endParaRPr>
          </a:p>
        </p:txBody>
      </p:sp>
      <p:sp>
        <p:nvSpPr>
          <p:cNvPr id="84" name="PlaceHolder 3"/>
          <p:cNvSpPr>
            <a:spLocks noGrp="1"/>
          </p:cNvSpPr>
          <p:nvPr>
            <p:ph type="dt"/>
          </p:nvPr>
        </p:nvSpPr>
        <p:spPr>
          <a:xfrm>
            <a:off x="609480" y="6356520"/>
            <a:ext cx="2844360" cy="364680"/>
          </a:xfrm>
          <a:prstGeom prst="rect">
            <a:avLst/>
          </a:prstGeom>
        </p:spPr>
        <p:txBody>
          <a:bodyPr lIns="121680" rIns="121680" tIns="60840" bIns="60840" anchor="ctr"/>
          <a:p>
            <a:pPr>
              <a:lnSpc>
                <a:spcPct val="100000"/>
              </a:lnSpc>
            </a:pPr>
            <a:fld id="{3E2F3F6B-850E-4B53-B746-00147C018BC1}" type="datetime">
              <a:rPr b="1" lang="en-US" sz="1600" spc="-1" strike="noStrike">
                <a:solidFill>
                  <a:srgbClr val="ffffff"/>
                </a:solidFill>
                <a:latin typeface="Century Gothic"/>
                <a:ea typeface="Helvetica Neue"/>
              </a:rPr>
              <a:t>5/5/19</a:t>
            </a:fld>
            <a:endParaRPr b="0" lang="en-US" sz="1600" spc="-1" strike="noStrike">
              <a:latin typeface="Times New Roman"/>
            </a:endParaRPr>
          </a:p>
        </p:txBody>
      </p:sp>
      <p:sp>
        <p:nvSpPr>
          <p:cNvPr id="85" name="PlaceHolder 4"/>
          <p:cNvSpPr>
            <a:spLocks noGrp="1"/>
          </p:cNvSpPr>
          <p:nvPr>
            <p:ph type="ftr"/>
          </p:nvPr>
        </p:nvSpPr>
        <p:spPr>
          <a:xfrm>
            <a:off x="4165560" y="6356520"/>
            <a:ext cx="3860280" cy="364680"/>
          </a:xfrm>
          <a:prstGeom prst="rect">
            <a:avLst/>
          </a:prstGeom>
        </p:spPr>
        <p:txBody>
          <a:bodyPr lIns="121680" rIns="121680" tIns="60840" bIns="60840" anchor="ctr"/>
          <a:p>
            <a:endParaRPr b="0" lang="en-US" sz="2400" spc="-1" strike="noStrike">
              <a:latin typeface="Times New Roman"/>
            </a:endParaRPr>
          </a:p>
        </p:txBody>
      </p:sp>
      <p:sp>
        <p:nvSpPr>
          <p:cNvPr id="86" name="PlaceHolder 5"/>
          <p:cNvSpPr>
            <a:spLocks noGrp="1"/>
          </p:cNvSpPr>
          <p:nvPr>
            <p:ph type="sldNum"/>
          </p:nvPr>
        </p:nvSpPr>
        <p:spPr>
          <a:xfrm>
            <a:off x="8737560" y="6356520"/>
            <a:ext cx="2844360" cy="364680"/>
          </a:xfrm>
          <a:prstGeom prst="rect">
            <a:avLst/>
          </a:prstGeom>
        </p:spPr>
        <p:txBody>
          <a:bodyPr lIns="121680" rIns="121680" tIns="60840" bIns="60840" anchor="ctr"/>
          <a:p>
            <a:pPr algn="r">
              <a:lnSpc>
                <a:spcPct val="100000"/>
              </a:lnSpc>
            </a:pPr>
            <a:fld id="{25B03E43-BEFE-4411-A434-1E8BF455A80E}" type="slidenum">
              <a:rPr b="1" lang="en-US" sz="1600" spc="-1" strike="noStrike">
                <a:solidFill>
                  <a:srgbClr val="ffffff"/>
                </a:solidFill>
                <a:latin typeface="Century Gothic"/>
                <a:ea typeface="Helvetica Neue"/>
              </a:rPr>
              <a:t>1</a:t>
            </a:fld>
            <a:endParaRPr b="0" lang="en-US"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123" name="PlaceHolder 1"/>
          <p:cNvSpPr>
            <a:spLocks noGrp="1"/>
          </p:cNvSpPr>
          <p:nvPr>
            <p:ph type="body"/>
          </p:nvPr>
        </p:nvSpPr>
        <p:spPr>
          <a:xfrm>
            <a:off x="3657600" y="5492160"/>
            <a:ext cx="4865400" cy="469440"/>
          </a:xfrm>
          <a:prstGeom prst="rect">
            <a:avLst/>
          </a:prstGeom>
        </p:spPr>
        <p:txBody>
          <a:bodyPr anchor="ctr">
            <a:normAutofit/>
          </a:bodyPr>
          <a:p>
            <a:pPr algn="ctr">
              <a:lnSpc>
                <a:spcPct val="100000"/>
              </a:lnSpc>
              <a:spcBef>
                <a:spcPts val="425"/>
              </a:spcBef>
            </a:pPr>
            <a:r>
              <a:rPr b="0" lang="en-US" sz="2140" spc="-1" strike="noStrike">
                <a:solidFill>
                  <a:srgbClr val="adf2e7"/>
                </a:solidFill>
                <a:latin typeface="Avenir Book"/>
              </a:rPr>
              <a:t>Add Your Subtitle</a:t>
            </a:r>
            <a:endParaRPr b="0" lang="en-US" sz="2140" spc="-1" strike="noStrike">
              <a:solidFill>
                <a:srgbClr val="adf2e7"/>
              </a:solidFill>
              <a:latin typeface="Avenir Book"/>
            </a:endParaRPr>
          </a:p>
        </p:txBody>
      </p:sp>
      <p:sp>
        <p:nvSpPr>
          <p:cNvPr id="124" name="PlaceHolder 2"/>
          <p:cNvSpPr>
            <a:spLocks noGrp="1"/>
          </p:cNvSpPr>
          <p:nvPr>
            <p:ph type="title"/>
          </p:nvPr>
        </p:nvSpPr>
        <p:spPr>
          <a:xfrm>
            <a:off x="3042360" y="2158920"/>
            <a:ext cx="6129360" cy="2549880"/>
          </a:xfrm>
          <a:prstGeom prst="rect">
            <a:avLst/>
          </a:prstGeom>
        </p:spPr>
        <p:txBody>
          <a:bodyPr anchor="ctr"/>
          <a:p>
            <a:pPr algn="ctr">
              <a:lnSpc>
                <a:spcPct val="100000"/>
              </a:lnSpc>
            </a:pPr>
            <a:r>
              <a:rPr b="0" lang="en-US" sz="5870" spc="-1" strike="noStrike">
                <a:solidFill>
                  <a:srgbClr val="f8f6fc"/>
                </a:solidFill>
                <a:latin typeface="Avenir Book"/>
              </a:rPr>
              <a:t>Add Your Title</a:t>
            </a:r>
            <a:endParaRPr b="0" lang="en-US" sz="5870" spc="-1" strike="noStrike">
              <a:solidFill>
                <a:srgbClr val="ffffff"/>
              </a:solidFill>
              <a:latin typeface="Helvetica Neue"/>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161" name="PlaceHolder 1"/>
          <p:cNvSpPr>
            <a:spLocks noGrp="1"/>
          </p:cNvSpPr>
          <p:nvPr>
            <p:ph type="body"/>
          </p:nvPr>
        </p:nvSpPr>
        <p:spPr>
          <a:xfrm>
            <a:off x="624240" y="1935000"/>
            <a:ext cx="10948680" cy="4395600"/>
          </a:xfrm>
          <a:prstGeom prst="rect">
            <a:avLst/>
          </a:prstGeom>
        </p:spPr>
        <p:txBody>
          <a:bodyPr anchor="ctr"/>
          <a:p>
            <a:pPr algn="ctr">
              <a:lnSpc>
                <a:spcPct val="100000"/>
              </a:lnSpc>
              <a:spcBef>
                <a:spcPts val="799"/>
              </a:spcBef>
            </a:pPr>
            <a:r>
              <a:rPr b="0" lang="en-US" sz="4000" spc="-1" strike="noStrike">
                <a:solidFill>
                  <a:srgbClr val="adf2e7"/>
                </a:solidFill>
                <a:latin typeface="Avenir Book"/>
              </a:rPr>
              <a:t>Add Your Text Here</a:t>
            </a:r>
            <a:endParaRPr b="0" lang="en-US" sz="4000" spc="-1" strike="noStrike">
              <a:solidFill>
                <a:srgbClr val="adf2e7"/>
              </a:solidFill>
              <a:latin typeface="Avenir Book"/>
            </a:endParaRPr>
          </a:p>
        </p:txBody>
      </p:sp>
      <p:sp>
        <p:nvSpPr>
          <p:cNvPr id="162" name="PlaceHolder 2"/>
          <p:cNvSpPr>
            <a:spLocks noGrp="1"/>
          </p:cNvSpPr>
          <p:nvPr>
            <p:ph type="title"/>
          </p:nvPr>
        </p:nvSpPr>
        <p:spPr>
          <a:xfrm>
            <a:off x="704520" y="581760"/>
            <a:ext cx="2639520" cy="1107000"/>
          </a:xfrm>
          <a:prstGeom prst="rect">
            <a:avLst/>
          </a:prstGeom>
        </p:spPr>
        <p:txBody>
          <a:bodyPr anchor="ctr">
            <a:normAutofit/>
          </a:bodyPr>
          <a:p>
            <a:pPr algn="ctr">
              <a:lnSpc>
                <a:spcPct val="100000"/>
              </a:lnSpc>
            </a:pPr>
            <a:r>
              <a:rPr b="0" lang="en-US" sz="2140" spc="-1" strike="noStrike">
                <a:solidFill>
                  <a:srgbClr val="f8f6fc"/>
                </a:solidFill>
                <a:latin typeface="Avenir Book"/>
              </a:rPr>
              <a:t>Add Your Title</a:t>
            </a:r>
            <a:endParaRPr b="0" lang="en-US" sz="2140" spc="-1" strike="noStrike">
              <a:solidFill>
                <a:srgbClr val="ffffff"/>
              </a:solidFill>
              <a:latin typeface="Helvetica Neue"/>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1308960" y="4545000"/>
            <a:ext cx="9562680" cy="1516680"/>
          </a:xfrm>
          <a:prstGeom prst="rect">
            <a:avLst/>
          </a:prstGeom>
          <a:noFill/>
          <a:ln>
            <a:noFill/>
          </a:ln>
        </p:spPr>
        <p:txBody>
          <a:bodyPr anchor="ctr"/>
          <a:p>
            <a:pPr algn="ctr">
              <a:lnSpc>
                <a:spcPct val="100000"/>
              </a:lnSpc>
              <a:spcBef>
                <a:spcPts val="746"/>
              </a:spcBef>
            </a:pPr>
            <a:r>
              <a:rPr b="1" lang="en-US" sz="3740" spc="-1" strike="noStrike">
                <a:solidFill>
                  <a:srgbClr val="adf2e7"/>
                </a:solidFill>
                <a:latin typeface="Avenir Book"/>
              </a:rPr>
              <a:t>The Wolves and Rules that </a:t>
            </a:r>
            <a:br/>
            <a:r>
              <a:rPr b="1" lang="en-US" sz="3740" spc="-1" strike="noStrike">
                <a:solidFill>
                  <a:srgbClr val="adf2e7"/>
                </a:solidFill>
                <a:latin typeface="Avenir Book"/>
              </a:rPr>
              <a:t>Keep us from Healthy Relationships</a:t>
            </a:r>
            <a:r>
              <a:rPr b="0" lang="en-US" sz="3740" spc="-1" strike="noStrike">
                <a:solidFill>
                  <a:srgbClr val="adf2e7"/>
                </a:solidFill>
                <a:latin typeface="Avenir Book"/>
              </a:rPr>
              <a:t> </a:t>
            </a:r>
            <a:endParaRPr b="0" lang="en-US" sz="3740" spc="-1" strike="noStrike">
              <a:solidFill>
                <a:srgbClr val="adf2e7"/>
              </a:solidFill>
              <a:latin typeface="Avenir Book"/>
            </a:endParaRPr>
          </a:p>
        </p:txBody>
      </p:sp>
      <p:sp>
        <p:nvSpPr>
          <p:cNvPr id="205" name="TextShape 2"/>
          <p:cNvSpPr txBox="1"/>
          <p:nvPr/>
        </p:nvSpPr>
        <p:spPr>
          <a:xfrm>
            <a:off x="1982880" y="2158920"/>
            <a:ext cx="8247960" cy="2549880"/>
          </a:xfrm>
          <a:prstGeom prst="rect">
            <a:avLst/>
          </a:prstGeom>
          <a:noFill/>
          <a:ln>
            <a:noFill/>
          </a:ln>
        </p:spPr>
        <p:txBody>
          <a:bodyPr anchor="ctr">
            <a:normAutofit/>
          </a:bodyPr>
          <a:p>
            <a:pPr algn="ctr">
              <a:lnSpc>
                <a:spcPct val="100000"/>
              </a:lnSpc>
            </a:pPr>
            <a:r>
              <a:rPr b="0" lang="en-US" sz="6400" spc="-1" strike="noStrike">
                <a:solidFill>
                  <a:srgbClr val="f8f6fc"/>
                </a:solidFill>
                <a:latin typeface="Avenir Black"/>
              </a:rPr>
              <a:t>Getting God’s Best</a:t>
            </a:r>
            <a:endParaRPr b="0" lang="en-US" sz="6400" spc="-1" strike="noStrike">
              <a:solidFill>
                <a:srgbClr val="ffffff"/>
              </a:solidFill>
              <a:latin typeface="Helvetica Neue"/>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They’re not accountable to the local body. </a:t>
            </a: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Nor are they submitted to Christ and his structure, the local church.</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The goal is to be critical and disrupt the unity.</a:t>
            </a:r>
            <a:endParaRPr b="0" lang="en-US" sz="3740" spc="-1" strike="noStrike">
              <a:solidFill>
                <a:srgbClr val="adf2e7"/>
              </a:solidFill>
              <a:latin typeface="Avenir Book"/>
            </a:endParaRPr>
          </a:p>
        </p:txBody>
      </p:sp>
      <p:sp>
        <p:nvSpPr>
          <p:cNvPr id="223"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They’re an Outsider.</a:t>
            </a:r>
            <a:endParaRPr b="0" lang="en-US" sz="4800" spc="-1" strike="noStrike">
              <a:solidFill>
                <a:srgbClr val="ffffff"/>
              </a:solidFill>
              <a:latin typeface="Helvetica Neue"/>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a:t>
            </a:r>
            <a:r>
              <a:rPr b="0" lang="en-US" sz="3740" spc="-1" strike="noStrike">
                <a:solidFill>
                  <a:srgbClr val="adf2e7"/>
                </a:solidFill>
                <a:latin typeface="Avenir Book"/>
              </a:rPr>
              <a:t>Be a light, not a judge. Be a model, not a critic.” </a:t>
            </a:r>
            <a:endParaRPr b="0" lang="en-US" sz="3740" spc="-1" strike="noStrike">
              <a:solidFill>
                <a:srgbClr val="adf2e7"/>
              </a:solidFill>
              <a:latin typeface="Avenir Book"/>
            </a:endParaRPr>
          </a:p>
        </p:txBody>
      </p:sp>
      <p:sp>
        <p:nvSpPr>
          <p:cNvPr id="225"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Steven Covey</a:t>
            </a:r>
            <a:endParaRPr b="0" lang="en-US" sz="4800" spc="-1" strike="noStrike">
              <a:solidFill>
                <a:srgbClr val="ffffff"/>
              </a:solidFill>
              <a:latin typeface="Helvetica Neue"/>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624240" y="1935000"/>
            <a:ext cx="10948680" cy="4395600"/>
          </a:xfrm>
          <a:prstGeom prst="rect">
            <a:avLst/>
          </a:prstGeom>
          <a:noFill/>
          <a:ln>
            <a:noFill/>
          </a:ln>
        </p:spPr>
        <p:txBody>
          <a:bodyPr anchor="ctr">
            <a:normAutofit/>
          </a:bodyPr>
          <a:p>
            <a:pPr>
              <a:lnSpc>
                <a:spcPct val="100000"/>
              </a:lnSpc>
              <a:spcBef>
                <a:spcPts val="746"/>
              </a:spcBef>
            </a:pPr>
            <a:r>
              <a:rPr b="1" lang="en-US" sz="3740" spc="-1" strike="noStrike">
                <a:solidFill>
                  <a:srgbClr val="adf2e7"/>
                </a:solidFill>
                <a:latin typeface="Avenir Book"/>
              </a:rPr>
              <a:t>Wolves have a spirit of critique </a:t>
            </a:r>
            <a:br/>
            <a:r>
              <a:rPr b="1" lang="en-US" sz="3740" spc="-1" strike="noStrike">
                <a:solidFill>
                  <a:srgbClr val="adf2e7"/>
                </a:solidFill>
                <a:latin typeface="Avenir Book"/>
              </a:rPr>
              <a:t>rather than of opportunity.</a:t>
            </a:r>
            <a:endParaRPr b="0" lang="en-US" sz="3740" spc="-1" strike="noStrike">
              <a:solidFill>
                <a:srgbClr val="adf2e7"/>
              </a:solidFill>
              <a:latin typeface="Avenir Book"/>
            </a:endParaRPr>
          </a:p>
        </p:txBody>
      </p:sp>
      <p:sp>
        <p:nvSpPr>
          <p:cNvPr id="227"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KEY POINT #2</a:t>
            </a:r>
            <a:endParaRPr b="0" lang="en-US" sz="4800" spc="-1" strike="noStrike">
              <a:solidFill>
                <a:srgbClr val="ffffff"/>
              </a:solidFill>
              <a:latin typeface="Helvetica Neue"/>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624240" y="1935000"/>
            <a:ext cx="10948680" cy="463860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Now we command you, brethren, in the name of our Lord Jesus Christ, that ye withdraw yourselves from every brother that walketh disorderly, and not after the tradition which he received of us.</a:t>
            </a:r>
            <a:endParaRPr b="0" lang="en-US" sz="3740" spc="-1" strike="noStrike">
              <a:solidFill>
                <a:srgbClr val="adf2e7"/>
              </a:solidFill>
              <a:latin typeface="Avenir Book"/>
            </a:endParaRPr>
          </a:p>
        </p:txBody>
      </p:sp>
      <p:sp>
        <p:nvSpPr>
          <p:cNvPr id="229" name="TextShape 2"/>
          <p:cNvSpPr txBox="1"/>
          <p:nvPr/>
        </p:nvSpPr>
        <p:spPr>
          <a:xfrm>
            <a:off x="704520" y="581760"/>
            <a:ext cx="936504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2 Thessalonians 3:6</a:t>
            </a:r>
            <a:endParaRPr b="0" lang="en-US" sz="4800" spc="-1" strike="noStrike">
              <a:solidFill>
                <a:srgbClr val="ffffff"/>
              </a:solidFill>
              <a:latin typeface="Helvetica Neue"/>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624240" y="1935000"/>
            <a:ext cx="10948680" cy="439560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For we hear that there are some which walk among you disorderly, working not at all, </a:t>
            </a:r>
            <a:br/>
            <a:r>
              <a:rPr b="0" lang="en-US" sz="3740" spc="-1" strike="noStrike">
                <a:solidFill>
                  <a:srgbClr val="adf2e7"/>
                </a:solidFill>
                <a:latin typeface="Avenir Book"/>
              </a:rPr>
              <a:t>but are busybodies. </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14 And if any man obey not our word by this epistle, note that man, and have no company with him, that he may be ashamed.</a:t>
            </a:r>
            <a:endParaRPr b="0" lang="en-US" sz="3740" spc="-1" strike="noStrike">
              <a:solidFill>
                <a:srgbClr val="adf2e7"/>
              </a:solidFill>
              <a:latin typeface="Avenir Book"/>
            </a:endParaRPr>
          </a:p>
        </p:txBody>
      </p:sp>
      <p:sp>
        <p:nvSpPr>
          <p:cNvPr id="231"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2 Thessalonians 3:11, 14</a:t>
            </a:r>
            <a:endParaRPr b="0" lang="en-US" sz="4800" spc="-1" strike="noStrike">
              <a:solidFill>
                <a:srgbClr val="ffffff"/>
              </a:solidFill>
              <a:latin typeface="Helvetica Neue"/>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11160" y="4545000"/>
            <a:ext cx="12202920" cy="1516680"/>
          </a:xfrm>
          <a:prstGeom prst="rect">
            <a:avLst/>
          </a:prstGeom>
          <a:noFill/>
          <a:ln>
            <a:noFill/>
          </a:ln>
        </p:spPr>
        <p:txBody>
          <a:bodyPr anchor="ctr"/>
          <a:p>
            <a:pPr algn="ctr">
              <a:lnSpc>
                <a:spcPct val="100000"/>
              </a:lnSpc>
              <a:spcBef>
                <a:spcPts val="746"/>
              </a:spcBef>
            </a:pPr>
            <a:r>
              <a:rPr b="0" lang="en-US" sz="3740" spc="-1" strike="noStrike">
                <a:solidFill>
                  <a:srgbClr val="adf2e7"/>
                </a:solidFill>
                <a:latin typeface="Avenir Book"/>
              </a:rPr>
              <a:t>Watch Out for Rules.</a:t>
            </a:r>
            <a:endParaRPr b="0" lang="en-US" sz="3740" spc="-1" strike="noStrike">
              <a:solidFill>
                <a:srgbClr val="adf2e7"/>
              </a:solidFill>
              <a:latin typeface="Avenir Book"/>
            </a:endParaRPr>
          </a:p>
          <a:p>
            <a:pPr algn="ctr">
              <a:lnSpc>
                <a:spcPct val="100000"/>
              </a:lnSpc>
              <a:spcBef>
                <a:spcPts val="612"/>
              </a:spcBef>
            </a:pPr>
            <a:r>
              <a:rPr b="0" lang="en-US" sz="3070" spc="-1" strike="noStrike">
                <a:solidFill>
                  <a:srgbClr val="adf2e7"/>
                </a:solidFill>
                <a:latin typeface="Avenir Book"/>
              </a:rPr>
              <a:t>(Or, Stop making Promises and Stop your Self-Imposed Limitations)</a:t>
            </a:r>
            <a:endParaRPr b="0" lang="en-US" sz="3070" spc="-1" strike="noStrike">
              <a:solidFill>
                <a:srgbClr val="adf2e7"/>
              </a:solidFill>
              <a:latin typeface="Avenir Book"/>
            </a:endParaRPr>
          </a:p>
        </p:txBody>
      </p:sp>
      <p:sp>
        <p:nvSpPr>
          <p:cNvPr id="233" name="TextShape 2"/>
          <p:cNvSpPr txBox="1"/>
          <p:nvPr/>
        </p:nvSpPr>
        <p:spPr>
          <a:xfrm>
            <a:off x="1982880" y="2158920"/>
            <a:ext cx="8247960" cy="2549880"/>
          </a:xfrm>
          <a:prstGeom prst="rect">
            <a:avLst/>
          </a:prstGeom>
          <a:noFill/>
          <a:ln>
            <a:noFill/>
          </a:ln>
        </p:spPr>
        <p:txBody>
          <a:bodyPr anchor="ctr">
            <a:normAutofit/>
          </a:bodyPr>
          <a:p>
            <a:pPr algn="ctr">
              <a:lnSpc>
                <a:spcPct val="100000"/>
              </a:lnSpc>
            </a:pPr>
            <a:r>
              <a:rPr b="0" lang="en-US" sz="6400" spc="-1" strike="noStrike">
                <a:solidFill>
                  <a:srgbClr val="f8f6fc"/>
                </a:solidFill>
                <a:latin typeface="Avenir Black"/>
              </a:rPr>
              <a:t>Getting God’s Best</a:t>
            </a:r>
            <a:endParaRPr b="0" lang="en-US" sz="6400" spc="-1" strike="noStrike">
              <a:solidFill>
                <a:srgbClr val="ffffff"/>
              </a:solidFill>
              <a:latin typeface="Helvetica Neue"/>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O foolish Galatians, who hath bewitched you, that ye should not obey the truth, before whose eyes Jesus Christ hath been evidently set forth, crucified among you? 2 This only would I learn of you, Received ye the Spirit by the works of the law, or by the hearing of faith? 3 Are ye so foolish? having begun in the Spirit, are ye now made perfect by the flesh?</a:t>
            </a:r>
            <a:endParaRPr b="0" lang="en-US" sz="3740" spc="-1" strike="noStrike">
              <a:solidFill>
                <a:srgbClr val="adf2e7"/>
              </a:solidFill>
              <a:latin typeface="Avenir Book"/>
            </a:endParaRPr>
          </a:p>
        </p:txBody>
      </p:sp>
      <p:sp>
        <p:nvSpPr>
          <p:cNvPr id="235"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Galatians 3:1-3 </a:t>
            </a:r>
            <a:endParaRPr b="0" lang="en-US" sz="4800" spc="-1" strike="noStrike">
              <a:solidFill>
                <a:srgbClr val="ffffff"/>
              </a:solidFill>
              <a:latin typeface="Helvetica Neue"/>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Choose to Abide with God. </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Because we’re more afraid of sin than in love with the Savior, we attempt to orchestrate righteousness by a series of, “Don’ts” or I’ll Never…”</a:t>
            </a:r>
            <a:endParaRPr b="0" lang="en-US" sz="3740" spc="-1" strike="noStrike">
              <a:solidFill>
                <a:srgbClr val="adf2e7"/>
              </a:solidFill>
              <a:latin typeface="Avenir Book"/>
            </a:endParaRPr>
          </a:p>
        </p:txBody>
      </p:sp>
      <p:sp>
        <p:nvSpPr>
          <p:cNvPr id="237" name="TextShape 2"/>
          <p:cNvSpPr txBox="1"/>
          <p:nvPr/>
        </p:nvSpPr>
        <p:spPr>
          <a:xfrm>
            <a:off x="704520" y="581760"/>
            <a:ext cx="95655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Stop Making Promises</a:t>
            </a:r>
            <a:endParaRPr b="0" lang="en-US" sz="4800" spc="-1" strike="noStrike">
              <a:solidFill>
                <a:srgbClr val="ffffff"/>
              </a:solidFill>
              <a:latin typeface="Helvetica Neue"/>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624240" y="1935000"/>
            <a:ext cx="10948680" cy="4395600"/>
          </a:xfrm>
          <a:prstGeom prst="rect">
            <a:avLst/>
          </a:prstGeom>
          <a:noFill/>
          <a:ln>
            <a:noFill/>
          </a:ln>
        </p:spPr>
        <p:txBody>
          <a:bodyPr anchor="ctr">
            <a:normAutofit/>
          </a:bodyPr>
          <a:p>
            <a:pPr>
              <a:lnSpc>
                <a:spcPct val="100000"/>
              </a:lnSpc>
              <a:spcBef>
                <a:spcPts val="746"/>
              </a:spcBef>
            </a:pPr>
            <a:r>
              <a:rPr b="1" lang="en-US" sz="3740" spc="-1" strike="noStrike">
                <a:solidFill>
                  <a:srgbClr val="adf2e7"/>
                </a:solidFill>
                <a:latin typeface="Avenir Book"/>
              </a:rPr>
              <a:t>It’s hard to sin when you’re with Christ </a:t>
            </a:r>
            <a:br/>
            <a:r>
              <a:rPr b="1" lang="en-US" sz="3740" spc="-1" strike="noStrike">
                <a:solidFill>
                  <a:srgbClr val="adf2e7"/>
                </a:solidFill>
                <a:latin typeface="Avenir Book"/>
              </a:rPr>
              <a:t>and/or with others who are serving Christ. </a:t>
            </a:r>
            <a:endParaRPr b="0" lang="en-US" sz="3740" spc="-1" strike="noStrike">
              <a:solidFill>
                <a:srgbClr val="adf2e7"/>
              </a:solidFill>
              <a:latin typeface="Avenir Book"/>
            </a:endParaRPr>
          </a:p>
        </p:txBody>
      </p:sp>
      <p:sp>
        <p:nvSpPr>
          <p:cNvPr id="239"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KEY POINT #3</a:t>
            </a:r>
            <a:endParaRPr b="0" lang="en-US" sz="4800" spc="-1" strike="noStrike">
              <a:solidFill>
                <a:srgbClr val="ffffff"/>
              </a:solidFill>
              <a:latin typeface="Helvetica Neue"/>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In setting up these rules or vows to God, there is an inadvertent departure from God to a shift that rests squarely on self. </a:t>
            </a:r>
            <a:endParaRPr b="0" lang="en-US" sz="3740" spc="-1" strike="noStrike">
              <a:solidFill>
                <a:srgbClr val="adf2e7"/>
              </a:solidFill>
              <a:latin typeface="Avenir Book"/>
            </a:endParaRPr>
          </a:p>
        </p:txBody>
      </p:sp>
      <p:sp>
        <p:nvSpPr>
          <p:cNvPr id="241" name="TextShape 2"/>
          <p:cNvSpPr txBox="1"/>
          <p:nvPr/>
        </p:nvSpPr>
        <p:spPr>
          <a:xfrm>
            <a:off x="704520" y="581760"/>
            <a:ext cx="95655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Stop Making Promises</a:t>
            </a:r>
            <a:endParaRPr b="0" lang="en-US" sz="4800" spc="-1" strike="noStrike">
              <a:solidFill>
                <a:srgbClr val="ffffff"/>
              </a:solidFill>
              <a:latin typeface="Helvetica Neue"/>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624240" y="1935000"/>
            <a:ext cx="10948680" cy="4395600"/>
          </a:xfrm>
          <a:prstGeom prst="rect">
            <a:avLst/>
          </a:prstGeom>
          <a:noFill/>
          <a:ln>
            <a:noFill/>
          </a:ln>
        </p:spPr>
        <p:txBody>
          <a:bodyPr anchor="ctr">
            <a:normAutofit/>
          </a:bodyPr>
          <a:p>
            <a:pPr>
              <a:lnSpc>
                <a:spcPct val="100000"/>
              </a:lnSpc>
              <a:spcBef>
                <a:spcPts val="746"/>
              </a:spcBef>
            </a:pPr>
            <a:r>
              <a:rPr b="1" lang="en-US" sz="3740" spc="-1" strike="noStrike">
                <a:solidFill>
                  <a:srgbClr val="adf2e7"/>
                </a:solidFill>
                <a:latin typeface="Avenir Book"/>
              </a:rPr>
              <a:t>Will this person encourage you and </a:t>
            </a:r>
            <a:br/>
            <a:r>
              <a:rPr b="1" lang="en-US" sz="3740" spc="-1" strike="noStrike">
                <a:solidFill>
                  <a:srgbClr val="adf2e7"/>
                </a:solidFill>
                <a:latin typeface="Avenir Book"/>
              </a:rPr>
              <a:t>help you along in your walk with God? </a:t>
            </a:r>
            <a:br/>
            <a:endParaRPr b="0" lang="en-US" sz="3740" spc="-1" strike="noStrike">
              <a:solidFill>
                <a:srgbClr val="adf2e7"/>
              </a:solidFill>
              <a:latin typeface="Avenir Book"/>
            </a:endParaRPr>
          </a:p>
          <a:p>
            <a:pPr>
              <a:lnSpc>
                <a:spcPct val="100000"/>
              </a:lnSpc>
              <a:spcBef>
                <a:spcPts val="746"/>
              </a:spcBef>
            </a:pPr>
            <a:r>
              <a:rPr b="1" lang="en-US" sz="3740" spc="-1" strike="noStrike">
                <a:solidFill>
                  <a:srgbClr val="adf2e7"/>
                </a:solidFill>
                <a:latin typeface="Avenir Book"/>
              </a:rPr>
              <a:t>Or will that person end up distracting you, discouraging you or even derailing your </a:t>
            </a:r>
            <a:br/>
            <a:r>
              <a:rPr b="1" lang="en-US" sz="3740" spc="-1" strike="noStrike">
                <a:solidFill>
                  <a:srgbClr val="adf2e7"/>
                </a:solidFill>
                <a:latin typeface="Avenir Book"/>
              </a:rPr>
              <a:t>Christian walk with God? </a:t>
            </a:r>
            <a:endParaRPr b="0" lang="en-US" sz="3740" spc="-1" strike="noStrike">
              <a:solidFill>
                <a:srgbClr val="adf2e7"/>
              </a:solidFill>
              <a:latin typeface="Avenir Book"/>
            </a:endParaRPr>
          </a:p>
        </p:txBody>
      </p:sp>
      <p:sp>
        <p:nvSpPr>
          <p:cNvPr id="207" name="TextShape 2"/>
          <p:cNvSpPr txBox="1"/>
          <p:nvPr/>
        </p:nvSpPr>
        <p:spPr>
          <a:xfrm>
            <a:off x="704520" y="581760"/>
            <a:ext cx="1086840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KEY QUESTION #1</a:t>
            </a:r>
            <a:endParaRPr b="0" lang="en-US" sz="4800" spc="-1" strike="noStrike">
              <a:solidFill>
                <a:srgbClr val="ffffff"/>
              </a:solidFill>
              <a:latin typeface="Helvetica Neue"/>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624240" y="1935000"/>
            <a:ext cx="10948680" cy="4395600"/>
          </a:xfrm>
          <a:prstGeom prst="rect">
            <a:avLst/>
          </a:prstGeom>
          <a:noFill/>
          <a:ln>
            <a:noFill/>
          </a:ln>
        </p:spPr>
        <p:txBody>
          <a:bodyPr anchor="ctr">
            <a:normAutofit/>
          </a:bodyPr>
          <a:p>
            <a:pPr>
              <a:lnSpc>
                <a:spcPct val="100000"/>
              </a:lnSpc>
              <a:spcBef>
                <a:spcPts val="746"/>
              </a:spcBef>
            </a:pPr>
            <a:r>
              <a:rPr b="1" lang="en-US" sz="3740" spc="-1" strike="noStrike">
                <a:solidFill>
                  <a:srgbClr val="adf2e7"/>
                </a:solidFill>
                <a:latin typeface="Avenir Book"/>
              </a:rPr>
              <a:t>Instead of looking on the sin, </a:t>
            </a:r>
            <a:br/>
            <a:r>
              <a:rPr b="1" lang="en-US" sz="3740" spc="-1" strike="noStrike">
                <a:solidFill>
                  <a:srgbClr val="adf2e7"/>
                </a:solidFill>
                <a:latin typeface="Avenir Book"/>
              </a:rPr>
              <a:t>we should look on the Savior.</a:t>
            </a:r>
            <a:endParaRPr b="0" lang="en-US" sz="3740" spc="-1" strike="noStrike">
              <a:solidFill>
                <a:srgbClr val="adf2e7"/>
              </a:solidFill>
              <a:latin typeface="Avenir Book"/>
            </a:endParaRPr>
          </a:p>
        </p:txBody>
      </p:sp>
      <p:sp>
        <p:nvSpPr>
          <p:cNvPr id="243"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KEY POINT #4</a:t>
            </a:r>
            <a:endParaRPr b="0" lang="en-US" sz="4800" spc="-1" strike="noStrike">
              <a:solidFill>
                <a:srgbClr val="ffffff"/>
              </a:solidFill>
              <a:latin typeface="Helvetica Neue"/>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11160" y="4545000"/>
            <a:ext cx="12202920" cy="1516680"/>
          </a:xfrm>
          <a:prstGeom prst="rect">
            <a:avLst/>
          </a:prstGeom>
          <a:noFill/>
          <a:ln>
            <a:noFill/>
          </a:ln>
        </p:spPr>
        <p:txBody>
          <a:bodyPr anchor="ctr"/>
          <a:p>
            <a:pPr algn="ctr">
              <a:lnSpc>
                <a:spcPct val="100000"/>
              </a:lnSpc>
              <a:spcBef>
                <a:spcPts val="746"/>
              </a:spcBef>
            </a:pPr>
            <a:r>
              <a:rPr b="0" lang="en-US" sz="3740" spc="-1" strike="noStrike">
                <a:solidFill>
                  <a:srgbClr val="adf2e7"/>
                </a:solidFill>
                <a:latin typeface="Avenir Book"/>
              </a:rPr>
              <a:t>It’s OK to Like Someone.</a:t>
            </a:r>
            <a:endParaRPr b="0" lang="en-US" sz="3740" spc="-1" strike="noStrike">
              <a:solidFill>
                <a:srgbClr val="adf2e7"/>
              </a:solidFill>
              <a:latin typeface="Avenir Book"/>
            </a:endParaRPr>
          </a:p>
        </p:txBody>
      </p:sp>
      <p:sp>
        <p:nvSpPr>
          <p:cNvPr id="245" name="TextShape 2"/>
          <p:cNvSpPr txBox="1"/>
          <p:nvPr/>
        </p:nvSpPr>
        <p:spPr>
          <a:xfrm>
            <a:off x="1982880" y="2158920"/>
            <a:ext cx="8247960" cy="2549880"/>
          </a:xfrm>
          <a:prstGeom prst="rect">
            <a:avLst/>
          </a:prstGeom>
          <a:noFill/>
          <a:ln>
            <a:noFill/>
          </a:ln>
        </p:spPr>
        <p:txBody>
          <a:bodyPr anchor="ctr">
            <a:normAutofit/>
          </a:bodyPr>
          <a:p>
            <a:pPr algn="ctr">
              <a:lnSpc>
                <a:spcPct val="100000"/>
              </a:lnSpc>
            </a:pPr>
            <a:r>
              <a:rPr b="0" lang="en-US" sz="6400" spc="-1" strike="noStrike">
                <a:solidFill>
                  <a:srgbClr val="f8f6fc"/>
                </a:solidFill>
                <a:latin typeface="Avenir Black"/>
              </a:rPr>
              <a:t>Getting God’s Best</a:t>
            </a:r>
            <a:endParaRPr b="0" lang="en-US" sz="6400" spc="-1" strike="noStrike">
              <a:solidFill>
                <a:srgbClr val="ffffff"/>
              </a:solidFill>
              <a:latin typeface="Helvetica Neue"/>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He gave us those desires… within the right context.</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We’re built to desire intimacy.</a:t>
            </a: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The main issue is will you submit those emotions or desires to God’s leading for your life?</a:t>
            </a:r>
            <a:endParaRPr b="0" lang="en-US" sz="3740" spc="-1" strike="noStrike">
              <a:solidFill>
                <a:srgbClr val="adf2e7"/>
              </a:solidFill>
              <a:latin typeface="Avenir Book"/>
            </a:endParaRPr>
          </a:p>
        </p:txBody>
      </p:sp>
      <p:sp>
        <p:nvSpPr>
          <p:cNvPr id="247"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God Made You this Way</a:t>
            </a:r>
            <a:endParaRPr b="0" lang="en-US" sz="4800" spc="-1" strike="noStrike">
              <a:solidFill>
                <a:srgbClr val="ffffff"/>
              </a:solidFill>
              <a:latin typeface="Helvetica Neue"/>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853"/>
              </a:spcBef>
            </a:pPr>
            <a:r>
              <a:rPr b="1" lang="en-US" sz="4270" spc="-1" strike="noStrike">
                <a:solidFill>
                  <a:srgbClr val="adf2e7"/>
                </a:solidFill>
                <a:latin typeface="Avenir Book"/>
              </a:rPr>
              <a:t>Would God give us a directive and not give us the ability to fulfill it?</a:t>
            </a:r>
            <a:r>
              <a:rPr b="0" lang="en-US" sz="4270" spc="-1" strike="noStrike">
                <a:solidFill>
                  <a:srgbClr val="adf2e7"/>
                </a:solidFill>
                <a:latin typeface="Avenir Book"/>
              </a:rPr>
              <a:t> </a:t>
            </a:r>
            <a:endParaRPr b="0" lang="en-US" sz="4270" spc="-1" strike="noStrike">
              <a:solidFill>
                <a:srgbClr val="adf2e7"/>
              </a:solidFill>
              <a:latin typeface="Avenir Book"/>
            </a:endParaRPr>
          </a:p>
        </p:txBody>
      </p:sp>
      <p:sp>
        <p:nvSpPr>
          <p:cNvPr id="249" name="TextShape 2"/>
          <p:cNvSpPr txBox="1"/>
          <p:nvPr/>
        </p:nvSpPr>
        <p:spPr>
          <a:xfrm>
            <a:off x="704520" y="581760"/>
            <a:ext cx="923112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KEY QUESTION #2</a:t>
            </a:r>
            <a:endParaRPr b="0" lang="en-US" sz="4800" spc="-1" strike="noStrike">
              <a:solidFill>
                <a:srgbClr val="ffffff"/>
              </a:solidFill>
              <a:latin typeface="Helvetica Neue"/>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1308960" y="4545000"/>
            <a:ext cx="9562680" cy="1516680"/>
          </a:xfrm>
          <a:prstGeom prst="rect">
            <a:avLst/>
          </a:prstGeom>
          <a:noFill/>
          <a:ln>
            <a:noFill/>
          </a:ln>
        </p:spPr>
        <p:txBody>
          <a:bodyPr anchor="ctr"/>
          <a:p>
            <a:pPr algn="ctr">
              <a:lnSpc>
                <a:spcPct val="100000"/>
              </a:lnSpc>
              <a:spcBef>
                <a:spcPts val="746"/>
              </a:spcBef>
            </a:pPr>
            <a:r>
              <a:rPr b="0" lang="en-US" sz="3740" spc="-1" strike="noStrike">
                <a:solidFill>
                  <a:srgbClr val="adf2e7"/>
                </a:solidFill>
                <a:latin typeface="Avenir Book"/>
              </a:rPr>
              <a:t>Watch out for Wolves!</a:t>
            </a:r>
            <a:endParaRPr b="0" lang="en-US" sz="3740" spc="-1" strike="noStrike">
              <a:solidFill>
                <a:srgbClr val="adf2e7"/>
              </a:solidFill>
              <a:latin typeface="Avenir Book"/>
            </a:endParaRPr>
          </a:p>
        </p:txBody>
      </p:sp>
      <p:sp>
        <p:nvSpPr>
          <p:cNvPr id="209" name="TextShape 2"/>
          <p:cNvSpPr txBox="1"/>
          <p:nvPr/>
        </p:nvSpPr>
        <p:spPr>
          <a:xfrm>
            <a:off x="1982880" y="2158920"/>
            <a:ext cx="8247960" cy="2549880"/>
          </a:xfrm>
          <a:prstGeom prst="rect">
            <a:avLst/>
          </a:prstGeom>
          <a:noFill/>
          <a:ln>
            <a:noFill/>
          </a:ln>
        </p:spPr>
        <p:txBody>
          <a:bodyPr anchor="ctr">
            <a:normAutofit/>
          </a:bodyPr>
          <a:p>
            <a:pPr algn="ctr">
              <a:lnSpc>
                <a:spcPct val="100000"/>
              </a:lnSpc>
            </a:pPr>
            <a:r>
              <a:rPr b="0" lang="en-US" sz="6400" spc="-1" strike="noStrike">
                <a:solidFill>
                  <a:srgbClr val="f8f6fc"/>
                </a:solidFill>
                <a:latin typeface="Avenir Black"/>
              </a:rPr>
              <a:t>Getting God’s Best</a:t>
            </a:r>
            <a:endParaRPr b="0" lang="en-US" sz="6400" spc="-1" strike="noStrike">
              <a:solidFill>
                <a:srgbClr val="ffffff"/>
              </a:solidFill>
              <a:latin typeface="Helvetica Neue"/>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Wolves appear as something they are not. </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a:t>
            </a:r>
            <a:r>
              <a:rPr b="0" lang="en-US" sz="3740" spc="-1" strike="noStrike">
                <a:solidFill>
                  <a:srgbClr val="adf2e7"/>
                </a:solidFill>
                <a:latin typeface="Avenir Book"/>
              </a:rPr>
              <a:t>In sheep’s clothing”</a:t>
            </a: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The wolf is not just a misunderstood individual. </a:t>
            </a: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They have already devoured others</a:t>
            </a:r>
            <a:br/>
            <a:r>
              <a:rPr b="0" lang="en-US" sz="3740" spc="-1" strike="noStrike">
                <a:solidFill>
                  <a:srgbClr val="adf2e7"/>
                </a:solidFill>
                <a:latin typeface="Avenir Book"/>
              </a:rPr>
              <a:t>in order to assimilate.  </a:t>
            </a:r>
            <a:endParaRPr b="0" lang="en-US" sz="3740" spc="-1" strike="noStrike">
              <a:solidFill>
                <a:srgbClr val="adf2e7"/>
              </a:solidFill>
              <a:latin typeface="Avenir Book"/>
            </a:endParaRPr>
          </a:p>
        </p:txBody>
      </p:sp>
      <p:sp>
        <p:nvSpPr>
          <p:cNvPr id="211" name="TextShape 2"/>
          <p:cNvSpPr txBox="1"/>
          <p:nvPr/>
        </p:nvSpPr>
        <p:spPr>
          <a:xfrm>
            <a:off x="704520" y="581760"/>
            <a:ext cx="952092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The Appearance is only Skin-Deep</a:t>
            </a:r>
            <a:endParaRPr b="0" lang="en-US" sz="4800" spc="-1" strike="noStrike">
              <a:solidFill>
                <a:srgbClr val="ffffff"/>
              </a:solidFill>
              <a:latin typeface="Helvetica Neue"/>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624240" y="1935000"/>
            <a:ext cx="10948680" cy="4395600"/>
          </a:xfrm>
          <a:prstGeom prst="rect">
            <a:avLst/>
          </a:prstGeom>
          <a:noFill/>
          <a:ln>
            <a:noFill/>
          </a:ln>
        </p:spPr>
        <p:txBody>
          <a:bodyPr anchor="ctr">
            <a:normAutofit/>
          </a:bodyPr>
          <a:p>
            <a:pPr>
              <a:lnSpc>
                <a:spcPct val="100000"/>
              </a:lnSpc>
              <a:spcBef>
                <a:spcPts val="746"/>
              </a:spcBef>
            </a:pPr>
            <a:r>
              <a:rPr b="1" lang="en-US" sz="3740" spc="-1" strike="noStrike">
                <a:solidFill>
                  <a:srgbClr val="adf2e7"/>
                </a:solidFill>
                <a:latin typeface="Avenir Book"/>
              </a:rPr>
              <a:t>Wolves assimilate, but only to destroy. </a:t>
            </a:r>
            <a:endParaRPr b="0" lang="en-US" sz="3740" spc="-1" strike="noStrike">
              <a:solidFill>
                <a:srgbClr val="adf2e7"/>
              </a:solidFill>
              <a:latin typeface="Avenir Book"/>
            </a:endParaRPr>
          </a:p>
        </p:txBody>
      </p:sp>
      <p:sp>
        <p:nvSpPr>
          <p:cNvPr id="213"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KEY POINT #1</a:t>
            </a:r>
            <a:endParaRPr b="0" lang="en-US" sz="4800" spc="-1" strike="noStrike">
              <a:solidFill>
                <a:srgbClr val="ffffff"/>
              </a:solidFill>
              <a:latin typeface="Helvetica Neue"/>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For I know this, that after my departing shall grievous </a:t>
            </a:r>
            <a:r>
              <a:rPr b="1" lang="en-US" sz="3740" spc="-1" strike="noStrike">
                <a:solidFill>
                  <a:srgbClr val="adf2e7"/>
                </a:solidFill>
                <a:latin typeface="Avenir Book"/>
              </a:rPr>
              <a:t>wolves</a:t>
            </a:r>
            <a:r>
              <a:rPr b="0" lang="en-US" sz="3740" spc="-1" strike="noStrike">
                <a:solidFill>
                  <a:srgbClr val="adf2e7"/>
                </a:solidFill>
                <a:latin typeface="Avenir Book"/>
              </a:rPr>
              <a:t> enter in among you, </a:t>
            </a:r>
            <a:br/>
            <a:r>
              <a:rPr b="1" lang="en-US" sz="3740" spc="-1" strike="noStrike">
                <a:solidFill>
                  <a:srgbClr val="adf2e7"/>
                </a:solidFill>
                <a:latin typeface="Avenir Book"/>
              </a:rPr>
              <a:t>not sparing the flock. </a:t>
            </a:r>
            <a:endParaRPr b="0" lang="en-US" sz="3740" spc="-1" strike="noStrike">
              <a:solidFill>
                <a:srgbClr val="adf2e7"/>
              </a:solidFill>
              <a:latin typeface="Avenir Book"/>
            </a:endParaRPr>
          </a:p>
        </p:txBody>
      </p:sp>
      <p:sp>
        <p:nvSpPr>
          <p:cNvPr id="215"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Acts 20:29</a:t>
            </a:r>
            <a:endParaRPr b="0" lang="en-US" sz="4800" spc="-1" strike="noStrike">
              <a:solidFill>
                <a:srgbClr val="ffffff"/>
              </a:solidFill>
              <a:latin typeface="Helvetica Neue"/>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They look to destroy the flock.</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Their actions are self-motivated.</a:t>
            </a: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And do not have concern for the welfare of others. </a:t>
            </a:r>
            <a:endParaRPr b="0" lang="en-US" sz="3740" spc="-1" strike="noStrike">
              <a:solidFill>
                <a:srgbClr val="adf2e7"/>
              </a:solidFill>
              <a:latin typeface="Avenir Book"/>
            </a:endParaRPr>
          </a:p>
          <a:p>
            <a:pPr>
              <a:lnSpc>
                <a:spcPct val="100000"/>
              </a:lnSpc>
              <a:spcBef>
                <a:spcPts val="746"/>
              </a:spcBef>
            </a:pPr>
            <a:endParaRPr b="0" lang="en-US" sz="3740" spc="-1" strike="noStrike">
              <a:solidFill>
                <a:srgbClr val="adf2e7"/>
              </a:solidFill>
              <a:latin typeface="Avenir Book"/>
            </a:endParaRPr>
          </a:p>
          <a:p>
            <a:pPr>
              <a:lnSpc>
                <a:spcPct val="100000"/>
              </a:lnSpc>
              <a:spcBef>
                <a:spcPts val="746"/>
              </a:spcBef>
            </a:pPr>
            <a:r>
              <a:rPr b="0" lang="en-US" sz="3740" spc="-1" strike="noStrike">
                <a:solidFill>
                  <a:srgbClr val="adf2e7"/>
                </a:solidFill>
                <a:latin typeface="Avenir Book"/>
              </a:rPr>
              <a:t>They come in from the outside.</a:t>
            </a:r>
            <a:endParaRPr b="0" lang="en-US" sz="3740" spc="-1" strike="noStrike">
              <a:solidFill>
                <a:srgbClr val="adf2e7"/>
              </a:solidFill>
              <a:latin typeface="Avenir Book"/>
            </a:endParaRPr>
          </a:p>
        </p:txBody>
      </p:sp>
      <p:sp>
        <p:nvSpPr>
          <p:cNvPr id="217" name="TextShape 2"/>
          <p:cNvSpPr txBox="1"/>
          <p:nvPr/>
        </p:nvSpPr>
        <p:spPr>
          <a:xfrm>
            <a:off x="704520" y="581760"/>
            <a:ext cx="972144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What do Wolves Destroy?</a:t>
            </a:r>
            <a:endParaRPr b="0" lang="en-US" sz="4800" spc="-1" strike="noStrike">
              <a:solidFill>
                <a:srgbClr val="ffffff"/>
              </a:solidFill>
              <a:latin typeface="Helvetica Neue"/>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But he that is an hireling, and not the shepherd, whose own the sheep are not, seeth the </a:t>
            </a:r>
            <a:r>
              <a:rPr b="1" lang="en-US" sz="3740" spc="-1" strike="noStrike">
                <a:solidFill>
                  <a:srgbClr val="adf2e7"/>
                </a:solidFill>
                <a:latin typeface="Avenir Book"/>
              </a:rPr>
              <a:t>wolf</a:t>
            </a:r>
            <a:r>
              <a:rPr b="0" lang="en-US" sz="3740" spc="-1" strike="noStrike">
                <a:solidFill>
                  <a:srgbClr val="adf2e7"/>
                </a:solidFill>
                <a:latin typeface="Avenir Book"/>
              </a:rPr>
              <a:t> coming, and leaveth the sheep, and fleeth: and the </a:t>
            </a:r>
            <a:r>
              <a:rPr b="1" lang="en-US" sz="3740" spc="-1" strike="noStrike">
                <a:solidFill>
                  <a:srgbClr val="adf2e7"/>
                </a:solidFill>
                <a:latin typeface="Avenir Book"/>
              </a:rPr>
              <a:t>wolf</a:t>
            </a:r>
            <a:r>
              <a:rPr b="0" lang="en-US" sz="3740" spc="-1" strike="noStrike">
                <a:solidFill>
                  <a:srgbClr val="adf2e7"/>
                </a:solidFill>
                <a:latin typeface="Avenir Book"/>
              </a:rPr>
              <a:t> catcheth them, and scattereth the sheep.</a:t>
            </a:r>
            <a:endParaRPr b="0" lang="en-US" sz="3740" spc="-1" strike="noStrike">
              <a:solidFill>
                <a:srgbClr val="adf2e7"/>
              </a:solidFill>
              <a:latin typeface="Avenir Book"/>
            </a:endParaRPr>
          </a:p>
        </p:txBody>
      </p:sp>
      <p:sp>
        <p:nvSpPr>
          <p:cNvPr id="219"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John 10:12</a:t>
            </a:r>
            <a:endParaRPr b="0" lang="en-US" sz="4800" spc="-1" strike="noStrike">
              <a:solidFill>
                <a:srgbClr val="ffffff"/>
              </a:solidFill>
              <a:latin typeface="Helvetica Neue"/>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624240" y="1935000"/>
            <a:ext cx="11361240" cy="4922640"/>
          </a:xfrm>
          <a:prstGeom prst="rect">
            <a:avLst/>
          </a:prstGeom>
          <a:noFill/>
          <a:ln>
            <a:noFill/>
          </a:ln>
        </p:spPr>
        <p:txBody>
          <a:bodyPr anchor="ctr">
            <a:normAutofit/>
          </a:bodyPr>
          <a:p>
            <a:pPr>
              <a:lnSpc>
                <a:spcPct val="100000"/>
              </a:lnSpc>
              <a:spcBef>
                <a:spcPts val="746"/>
              </a:spcBef>
            </a:pPr>
            <a:r>
              <a:rPr b="0" lang="en-US" sz="3740" spc="-1" strike="noStrike">
                <a:solidFill>
                  <a:srgbClr val="adf2e7"/>
                </a:solidFill>
                <a:latin typeface="Avenir Book"/>
              </a:rPr>
              <a:t>Her princes in the midst thereof [are] like </a:t>
            </a:r>
            <a:r>
              <a:rPr b="1" lang="en-US" sz="3740" spc="-1" strike="noStrike">
                <a:solidFill>
                  <a:srgbClr val="adf2e7"/>
                </a:solidFill>
                <a:latin typeface="Avenir Book"/>
              </a:rPr>
              <a:t>wolves</a:t>
            </a:r>
            <a:r>
              <a:rPr b="0" lang="en-US" sz="3740" spc="-1" strike="noStrike">
                <a:solidFill>
                  <a:srgbClr val="adf2e7"/>
                </a:solidFill>
                <a:latin typeface="Avenir Book"/>
              </a:rPr>
              <a:t> ravening the prey, to shed blood, [and] to destroy souls, to get dishonest gain.</a:t>
            </a:r>
            <a:endParaRPr b="0" lang="en-US" sz="3740" spc="-1" strike="noStrike">
              <a:solidFill>
                <a:srgbClr val="adf2e7"/>
              </a:solidFill>
              <a:latin typeface="Avenir Book"/>
            </a:endParaRPr>
          </a:p>
        </p:txBody>
      </p:sp>
      <p:sp>
        <p:nvSpPr>
          <p:cNvPr id="221" name="TextShape 2"/>
          <p:cNvSpPr txBox="1"/>
          <p:nvPr/>
        </p:nvSpPr>
        <p:spPr>
          <a:xfrm>
            <a:off x="704520" y="581760"/>
            <a:ext cx="8028360" cy="1107000"/>
          </a:xfrm>
          <a:prstGeom prst="rect">
            <a:avLst/>
          </a:prstGeom>
          <a:noFill/>
          <a:ln>
            <a:noFill/>
          </a:ln>
        </p:spPr>
        <p:txBody>
          <a:bodyPr anchor="ctr">
            <a:normAutofit/>
          </a:bodyPr>
          <a:p>
            <a:pPr>
              <a:lnSpc>
                <a:spcPct val="100000"/>
              </a:lnSpc>
            </a:pPr>
            <a:r>
              <a:rPr b="0" lang="en-US" sz="4800" spc="-1" strike="noStrike">
                <a:solidFill>
                  <a:srgbClr val="f8f6fc"/>
                </a:solidFill>
                <a:latin typeface="Avenir Black"/>
              </a:rPr>
              <a:t>Ezekiel 22:27</a:t>
            </a:r>
            <a:endParaRPr b="0" lang="en-US" sz="4800" spc="-1" strike="noStrike">
              <a:solidFill>
                <a:srgbClr val="ffffff"/>
              </a:solidFill>
              <a:latin typeface="Helvetica Neue"/>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6961</TotalTime>
  <Application>LibreOffice/5.4.1.2$Windows_X86_64 LibreOffice_project/ea7cb86e6eeb2bf3a5af73a8f7777ac570321527</Application>
  <Words>1515</Words>
  <Paragraphs>230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2019-05-05T16:30:01Z</dcterms:modified>
  <cp:revision>286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5</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73</vt:i4>
  </property>
</Properties>
</file>